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y="5143500" cx="9144000"/>
  <p:notesSz cx="6858000" cy="9144000"/>
  <p:embeddedFontLst>
    <p:embeddedFont>
      <p:font typeface="Gill Sans"/>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GillSans-bold.fntdata"/><Relationship Id="rId83" Type="http://schemas.openxmlformats.org/officeDocument/2006/relationships/font" Target="fonts/GillSans-regular.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Gill Sans"/>
                <a:ea typeface="Gill Sans"/>
                <a:cs typeface="Gill Sans"/>
                <a:sym typeface="Gill Sans"/>
              </a:defRPr>
            </a:lvl1pPr>
            <a:lvl2pPr lvl="1"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2pPr>
            <a:lvl3pPr lvl="2"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3pPr>
            <a:lvl4pPr lvl="3"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4pPr>
            <a:lvl5pPr lvl="4"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5pPr>
            <a:lvl6pPr lvl="5"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6pPr>
            <a:lvl7pPr lvl="6"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7pPr>
            <a:lvl8pPr lvl="7"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8pPr>
            <a:lvl9pPr lvl="8"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000000"/>
                </a:solidFill>
                <a:latin typeface="Gill Sans"/>
                <a:ea typeface="Gill Sans"/>
                <a:cs typeface="Gill Sans"/>
                <a:sym typeface="Gill Sans"/>
              </a:defRPr>
            </a:lvl1pPr>
            <a:lvl2pPr lvl="1"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2pPr>
            <a:lvl3pPr lvl="2"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3pPr>
            <a:lvl4pPr lvl="3"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4pPr>
            <a:lvl5pPr lvl="4"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5pPr>
            <a:lvl6pPr lvl="5"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6pPr>
            <a:lvl7pPr lvl="6"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7pPr>
            <a:lvl8pPr lvl="7"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8pPr>
            <a:lvl9pPr lvl="8"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Gill Sans"/>
                <a:ea typeface="Gill Sans"/>
                <a:cs typeface="Gill Sans"/>
                <a:sym typeface="Gill Sans"/>
              </a:defRPr>
            </a:lvl1pPr>
            <a:lvl2pPr lvl="1"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2pPr>
            <a:lvl3pPr lvl="2"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3pPr>
            <a:lvl4pPr lvl="3"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4pPr>
            <a:lvl5pPr lvl="4" marR="0" rtl="0" algn="ctr">
              <a:spcBef>
                <a:spcPts val="0"/>
              </a:spcBef>
              <a:spcAft>
                <a:spcPts val="0"/>
              </a:spcAft>
              <a:buSzPts val="1400"/>
              <a:buNone/>
              <a:defRPr b="0" i="0" sz="4200" u="none" cap="none" strike="noStrike">
                <a:solidFill>
                  <a:srgbClr val="000000"/>
                </a:solidFill>
                <a:latin typeface="Gill Sans"/>
                <a:ea typeface="Gill Sans"/>
                <a:cs typeface="Gill Sans"/>
                <a:sym typeface="Gill Sans"/>
              </a:defRPr>
            </a:lvl5pPr>
            <a:lvl6pPr lvl="5"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6pPr>
            <a:lvl7pPr lvl="6"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7pPr>
            <a:lvl8pPr lvl="7"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8pPr>
            <a:lvl9pPr lvl="8" marR="0" rtl="0" algn="l">
              <a:spcBef>
                <a:spcPts val="0"/>
              </a:spcBef>
              <a:spcAft>
                <a:spcPts val="0"/>
              </a:spcAft>
              <a:buSzPts val="1400"/>
              <a:buNone/>
              <a:defRPr b="0" i="0" sz="4200" u="none" cap="none" strike="noStrike">
                <a:solidFill>
                  <a:srgbClr val="000000"/>
                </a:solidFill>
                <a:latin typeface="Gill Sans"/>
                <a:ea typeface="Gill Sans"/>
                <a:cs typeface="Gill Sans"/>
                <a:sym typeface="Gill Sans"/>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Gill Sans"/>
                <a:ea typeface="Gill Sans"/>
                <a:cs typeface="Gill Sans"/>
                <a:sym typeface="Gill Sans"/>
              </a:rPr>
              <a:t>‹#›</a:t>
            </a:fld>
            <a:endParaRPr b="0" i="0" sz="1200" u="none" cap="none" strike="noStrike">
              <a:solidFill>
                <a:srgbClr val="000000"/>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c3af6e32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1c3af6e32f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31c3af6e32f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c3af6e32f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c3af6e32f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1c3af6e32f_1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c3af6e32f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c3af6e32f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1c3af6e32f_1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c3af6e32f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c3af6e32f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31c3af6e32f_1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c3af6e32f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c3af6e32f_1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31c3af6e32f_1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c3af6e32f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c3af6e32f_1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1c3af6e32f_1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c3af6e32f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c3af6e32f_1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31c3af6e32f_1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c3af6e32f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c3af6e32f_1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31c3af6e32f_1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c3af6e32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c3af6e32f_1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31c3af6e32f_1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c3af6e32f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c3af6e32f_1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1c3af6e32f_1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c3af6e32f_1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c3af6e32f_1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31c3af6e32f_1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c3af6e32f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c3af6e32f_1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1c3af6e32f_1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c3af6e32f_1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c3af6e32f_1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1c3af6e32f_1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c2ed5a774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c2ed5a774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31c2ed5a774_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c2ed5a774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1c2ed5a774_1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1c2ed5a774_1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c3af6e32f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1c3af6e32f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31c3af6e32f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c3af6e32f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c3af6e32f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31c3af6e32f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c3af6e32f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c3af6e32f_0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31c3af6e32f_0_1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1c3af6e32f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1c3af6e32f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31c3af6e32f_0_1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c3af6e32f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31c3af6e32f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c2ed5a774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1c2ed5a774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31c2ed5a774_0_1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c2ed5a774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c2ed5a774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31c2ed5a774_0_1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c3af6e32f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1c3af6e32f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31c3af6e32f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c3af6e32f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1c3af6e32f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31c3af6e32f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c2ed5a774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c2ed5a774_0_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31c2ed5a774_0_2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c3af6e32f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c3af6e32f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31c3af6e32f_0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1c2ed5a774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1c2ed5a774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31c2ed5a774_0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1c3af6e32f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1c3af6e32f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31c3af6e32f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bde4905cb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bde4905cb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1bde4905cb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c2ed5a774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c2ed5a774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31c2ed5a774_0_2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c2ed5a774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1c2ed5a774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g31c2ed5a774_0_2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c3af6e32f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1c3af6e32f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g31c3af6e32f_0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c2ed5a774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c2ed5a774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31c2ed5a774_0_2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c2ed5a774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1c2ed5a774_0_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31c2ed5a774_0_2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c2ed5a774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1c2ed5a774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g31c2ed5a774_0_2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c3af6e32f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c3af6e32f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31c3af6e32f_0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1c2ed5a774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c2ed5a774_1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31c2ed5a774_1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c2ed5a774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c2ed5a774_1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31c2ed5a774_1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c2ed5a774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c2ed5a774_1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31c2ed5a774_1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bde4905cb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bde4905cb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1bde4905cb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1c2ed5a774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1c2ed5a774_1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31c2ed5a774_1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c2ed5a774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1c2ed5a774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31c2ed5a774_1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c2ed5a774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c2ed5a774_1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31c2ed5a774_1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c2ed5a774_1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1c2ed5a774_1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31c2ed5a774_1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1c2ed5a774_1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1c2ed5a774_1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31c2ed5a774_1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1c2ed5a774_1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1c2ed5a774_1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31c2ed5a774_1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1c2ed5a774_1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1c2ed5a774_1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31c2ed5a774_1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c2ed5a774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c2ed5a774_1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31c2ed5a774_1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c2ed5a774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1c2ed5a774_1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31c2ed5a774_1_1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1c667b94e8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1c667b94e8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31c667b94e8_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bde4905cb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bde4905cb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1bde4905cb_0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c2ed5a774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c2ed5a774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31c2ed5a774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c667b94e8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1c667b94e8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g31c667b94e8_1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c2ed5a774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1c2ed5a774_2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31c2ed5a774_2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1c667b94e8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1c667b94e8_1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31c667b94e8_1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1c2ed5a774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1c2ed5a774_2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g31c2ed5a774_2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c3af6e32f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31c3af6e32f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1c2ed5a774_1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g31c2ed5a774_1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bde4905cb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bde4905cb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1bde4905cb_0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1c4858c38b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31c4858c38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1c4858c38b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31c4858c38b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1c4a24a3e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31c4a24a3e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c2ed5a774_1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31c2ed5a774_1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1c2ed5a774_1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g31c2ed5a774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1c2ed5a774_1_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31c2ed5a774_1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1c2ed5a774_1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31c2ed5a774_1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1c3af6e32f_0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31c3af6e32f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1bde4905cb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1bde4905cb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1bde4905cb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c2201f6b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c2201f6b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1c2201f6b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Concept Light">
  <p:cSld name="Bold Concept Light">
    <p:spTree>
      <p:nvGrpSpPr>
        <p:cNvPr id="14" name="Shape 14"/>
        <p:cNvGrpSpPr/>
        <p:nvPr/>
      </p:nvGrpSpPr>
      <p:grpSpPr>
        <a:xfrm>
          <a:off x="0" y="0"/>
          <a:ext cx="0" cy="0"/>
          <a:chOff x="0" y="0"/>
          <a:chExt cx="0" cy="0"/>
        </a:xfrm>
      </p:grpSpPr>
      <p:sp>
        <p:nvSpPr>
          <p:cNvPr id="15" name="Google Shape;15;p2"/>
          <p:cNvSpPr txBox="1"/>
          <p:nvPr>
            <p:ph type="title"/>
          </p:nvPr>
        </p:nvSpPr>
        <p:spPr>
          <a:xfrm>
            <a:off x="1845609" y="736270"/>
            <a:ext cx="5452800" cy="17157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i="1"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3508375" y="3686175"/>
            <a:ext cx="3067200" cy="2478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cap="none"/>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7" name="Google Shape;17;p2"/>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deas Right">
  <p:cSld name="Two Ideas Right">
    <p:bg>
      <p:bgPr>
        <a:solidFill>
          <a:schemeClr val="lt1"/>
        </a:solidFill>
      </p:bgPr>
    </p:bg>
    <p:spTree>
      <p:nvGrpSpPr>
        <p:cNvPr id="110" name="Shape 110"/>
        <p:cNvGrpSpPr/>
        <p:nvPr/>
      </p:nvGrpSpPr>
      <p:grpSpPr>
        <a:xfrm>
          <a:off x="0" y="0"/>
          <a:ext cx="0" cy="0"/>
          <a:chOff x="0" y="0"/>
          <a:chExt cx="0" cy="0"/>
        </a:xfrm>
      </p:grpSpPr>
      <p:sp>
        <p:nvSpPr>
          <p:cNvPr id="111" name="Google Shape;111;p11"/>
          <p:cNvSpPr/>
          <p:nvPr/>
        </p:nvSpPr>
        <p:spPr>
          <a:xfrm>
            <a:off x="4572000" y="0"/>
            <a:ext cx="4572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C234B"/>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112" name="Google Shape;112;p11"/>
          <p:cNvSpPr/>
          <p:nvPr/>
        </p:nvSpPr>
        <p:spPr>
          <a:xfrm rot="5400000">
            <a:off x="3430387" y="2447951"/>
            <a:ext cx="2307300" cy="247500"/>
          </a:xfrm>
          <a:prstGeom prst="rect">
            <a:avLst/>
          </a:prstGeom>
          <a:solidFill>
            <a:srgbClr val="AB05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lt1"/>
              </a:solidFill>
              <a:latin typeface="Gill Sans"/>
              <a:ea typeface="Gill Sans"/>
              <a:cs typeface="Gill Sans"/>
              <a:sym typeface="Gill Sans"/>
            </a:endParaRPr>
          </a:p>
        </p:txBody>
      </p:sp>
      <p:sp>
        <p:nvSpPr>
          <p:cNvPr id="113" name="Google Shape;113;p11"/>
          <p:cNvSpPr txBox="1"/>
          <p:nvPr>
            <p:ph type="title"/>
          </p:nvPr>
        </p:nvSpPr>
        <p:spPr>
          <a:xfrm>
            <a:off x="714194" y="1217646"/>
            <a:ext cx="3147000" cy="23073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1"/>
          <p:cNvSpPr txBox="1"/>
          <p:nvPr>
            <p:ph idx="1" type="body"/>
          </p:nvPr>
        </p:nvSpPr>
        <p:spPr>
          <a:xfrm>
            <a:off x="5038928" y="523368"/>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solidFill>
                  <a:schemeClr val="lt1"/>
                </a:solidFill>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11"/>
          <p:cNvSpPr txBox="1"/>
          <p:nvPr>
            <p:ph idx="2" type="body"/>
          </p:nvPr>
        </p:nvSpPr>
        <p:spPr>
          <a:xfrm>
            <a:off x="5038928" y="968375"/>
            <a:ext cx="3390900" cy="11463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solidFill>
                  <a:schemeClr val="lt1"/>
                </a:solidFill>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11"/>
          <p:cNvSpPr txBox="1"/>
          <p:nvPr>
            <p:ph idx="3" type="body"/>
          </p:nvPr>
        </p:nvSpPr>
        <p:spPr>
          <a:xfrm>
            <a:off x="5038928" y="2363479"/>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solidFill>
                  <a:schemeClr val="lt1"/>
                </a:solidFill>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11"/>
          <p:cNvSpPr txBox="1"/>
          <p:nvPr>
            <p:ph idx="4" type="body"/>
          </p:nvPr>
        </p:nvSpPr>
        <p:spPr>
          <a:xfrm>
            <a:off x="5038928" y="2808486"/>
            <a:ext cx="3390900" cy="11463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solidFill>
                  <a:schemeClr val="lt1"/>
                </a:solidFill>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18" name="Google Shape;118;p11"/>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deas Left">
  <p:cSld name="Two Ideas Left">
    <p:spTree>
      <p:nvGrpSpPr>
        <p:cNvPr id="119" name="Shape 119"/>
        <p:cNvGrpSpPr/>
        <p:nvPr/>
      </p:nvGrpSpPr>
      <p:grpSpPr>
        <a:xfrm>
          <a:off x="0" y="0"/>
          <a:ext cx="0" cy="0"/>
          <a:chOff x="0" y="0"/>
          <a:chExt cx="0" cy="0"/>
        </a:xfrm>
      </p:grpSpPr>
      <p:sp>
        <p:nvSpPr>
          <p:cNvPr id="120" name="Google Shape;120;p12"/>
          <p:cNvSpPr/>
          <p:nvPr/>
        </p:nvSpPr>
        <p:spPr>
          <a:xfrm>
            <a:off x="-8308" y="0"/>
            <a:ext cx="4572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C234B"/>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121" name="Google Shape;121;p12"/>
          <p:cNvSpPr/>
          <p:nvPr/>
        </p:nvSpPr>
        <p:spPr>
          <a:xfrm rot="5400000">
            <a:off x="3430387" y="2447951"/>
            <a:ext cx="2307300" cy="247500"/>
          </a:xfrm>
          <a:prstGeom prst="rect">
            <a:avLst/>
          </a:prstGeom>
          <a:solidFill>
            <a:srgbClr val="AB052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00">
              <a:solidFill>
                <a:schemeClr val="lt1"/>
              </a:solidFill>
              <a:latin typeface="Gill Sans"/>
              <a:ea typeface="Gill Sans"/>
              <a:cs typeface="Gill Sans"/>
              <a:sym typeface="Gill Sans"/>
            </a:endParaRPr>
          </a:p>
        </p:txBody>
      </p:sp>
      <p:sp>
        <p:nvSpPr>
          <p:cNvPr id="122" name="Google Shape;122;p12"/>
          <p:cNvSpPr txBox="1"/>
          <p:nvPr>
            <p:ph type="title"/>
          </p:nvPr>
        </p:nvSpPr>
        <p:spPr>
          <a:xfrm>
            <a:off x="714194" y="1217646"/>
            <a:ext cx="3147000" cy="23073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32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2"/>
          <p:cNvSpPr txBox="1"/>
          <p:nvPr>
            <p:ph idx="1" type="body"/>
          </p:nvPr>
        </p:nvSpPr>
        <p:spPr>
          <a:xfrm>
            <a:off x="5038928" y="523368"/>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12"/>
          <p:cNvSpPr txBox="1"/>
          <p:nvPr>
            <p:ph idx="2" type="body"/>
          </p:nvPr>
        </p:nvSpPr>
        <p:spPr>
          <a:xfrm>
            <a:off x="5038928" y="968375"/>
            <a:ext cx="3390900" cy="11463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12"/>
          <p:cNvSpPr txBox="1"/>
          <p:nvPr>
            <p:ph idx="3" type="body"/>
          </p:nvPr>
        </p:nvSpPr>
        <p:spPr>
          <a:xfrm>
            <a:off x="5038928" y="2363479"/>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12"/>
          <p:cNvSpPr txBox="1"/>
          <p:nvPr>
            <p:ph idx="4" type="body"/>
          </p:nvPr>
        </p:nvSpPr>
        <p:spPr>
          <a:xfrm>
            <a:off x="5038928" y="2808486"/>
            <a:ext cx="3390900" cy="11463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27" name="Google Shape;127;p12"/>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Dark" showMasterSp="0">
  <p:cSld name="Two Picture Dark">
    <p:spTree>
      <p:nvGrpSpPr>
        <p:cNvPr id="128" name="Shape 128"/>
        <p:cNvGrpSpPr/>
        <p:nvPr/>
      </p:nvGrpSpPr>
      <p:grpSpPr>
        <a:xfrm>
          <a:off x="0" y="0"/>
          <a:ext cx="0" cy="0"/>
          <a:chOff x="0" y="0"/>
          <a:chExt cx="0" cy="0"/>
        </a:xfrm>
      </p:grpSpPr>
      <p:sp>
        <p:nvSpPr>
          <p:cNvPr id="129" name="Google Shape;129;p13"/>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2E8EB"/>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130" name="Google Shape;130;p13"/>
          <p:cNvSpPr/>
          <p:nvPr/>
        </p:nvSpPr>
        <p:spPr>
          <a:xfrm>
            <a:off x="8363263" y="416463"/>
            <a:ext cx="22860" cy="4114800"/>
          </a:xfrm>
          <a:custGeom>
            <a:rect b="b" l="l" r="r" t="t"/>
            <a:pathLst>
              <a:path extrusionOk="0" h="8229600" w="28575">
                <a:moveTo>
                  <a:pt x="0" y="0"/>
                </a:moveTo>
                <a:lnTo>
                  <a:pt x="28574" y="0"/>
                </a:lnTo>
                <a:lnTo>
                  <a:pt x="28574" y="8229599"/>
                </a:lnTo>
                <a:lnTo>
                  <a:pt x="0" y="8229599"/>
                </a:lnTo>
                <a:lnTo>
                  <a:pt x="0" y="0"/>
                </a:lnTo>
                <a:close/>
              </a:path>
            </a:pathLst>
          </a:custGeom>
          <a:solidFill>
            <a:srgbClr val="AB0420"/>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131" name="Google Shape;131;p13"/>
          <p:cNvSpPr txBox="1"/>
          <p:nvPr>
            <p:ph type="title"/>
          </p:nvPr>
        </p:nvSpPr>
        <p:spPr>
          <a:xfrm>
            <a:off x="457200" y="295376"/>
            <a:ext cx="3793200" cy="11034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3"/>
          <p:cNvSpPr txBox="1"/>
          <p:nvPr>
            <p:ph idx="1" type="body"/>
          </p:nvPr>
        </p:nvSpPr>
        <p:spPr>
          <a:xfrm>
            <a:off x="456376" y="1525218"/>
            <a:ext cx="3167100" cy="3492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13"/>
          <p:cNvSpPr txBox="1"/>
          <p:nvPr>
            <p:ph idx="2" type="body"/>
          </p:nvPr>
        </p:nvSpPr>
        <p:spPr>
          <a:xfrm>
            <a:off x="456376" y="1996430"/>
            <a:ext cx="3794100" cy="26271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Font typeface="Arial"/>
              <a:buChar char="•"/>
              <a:defRPr>
                <a:solidFill>
                  <a:srgbClr val="0C234B"/>
                </a:solidFill>
              </a:defRPr>
            </a:lvl1pPr>
            <a:lvl2pPr indent="-342900" lvl="1" marL="914400" algn="l">
              <a:spcBef>
                <a:spcPts val="0"/>
              </a:spcBef>
              <a:spcAft>
                <a:spcPts val="0"/>
              </a:spcAft>
              <a:buClr>
                <a:srgbClr val="0C234B"/>
              </a:buClr>
              <a:buSzPts val="1800"/>
              <a:buFont typeface="Arial"/>
              <a:buChar char="•"/>
              <a:defRPr>
                <a:solidFill>
                  <a:srgbClr val="0C234B"/>
                </a:solidFill>
              </a:defRPr>
            </a:lvl2pPr>
            <a:lvl3pPr indent="-342900" lvl="2" marL="1371600" algn="l">
              <a:spcBef>
                <a:spcPts val="0"/>
              </a:spcBef>
              <a:spcAft>
                <a:spcPts val="0"/>
              </a:spcAft>
              <a:buClr>
                <a:srgbClr val="0C234B"/>
              </a:buClr>
              <a:buSzPts val="1800"/>
              <a:buFont typeface="Arial"/>
              <a:buChar char="•"/>
              <a:defRPr>
                <a:solidFill>
                  <a:srgbClr val="0C234B"/>
                </a:solidFill>
              </a:defRPr>
            </a:lvl3pPr>
            <a:lvl4pPr indent="-342900" lvl="3" marL="1828800" algn="l">
              <a:spcBef>
                <a:spcPts val="0"/>
              </a:spcBef>
              <a:spcAft>
                <a:spcPts val="0"/>
              </a:spcAft>
              <a:buClr>
                <a:srgbClr val="0C234B"/>
              </a:buClr>
              <a:buSzPts val="1800"/>
              <a:buFont typeface="Arial"/>
              <a:buChar char="•"/>
              <a:defRPr>
                <a:solidFill>
                  <a:srgbClr val="0C234B"/>
                </a:solidFill>
              </a:defRPr>
            </a:lvl4pPr>
            <a:lvl5pPr indent="-342900" lvl="4" marL="2286000" algn="l">
              <a:spcBef>
                <a:spcPts val="0"/>
              </a:spcBef>
              <a:spcAft>
                <a:spcPts val="0"/>
              </a:spcAft>
              <a:buClr>
                <a:srgbClr val="0C234B"/>
              </a:buClr>
              <a:buSzPts val="1800"/>
              <a:buFont typeface="Arial"/>
              <a:buChar char="•"/>
              <a:defRPr>
                <a:solidFill>
                  <a:srgbClr val="0C234B"/>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13"/>
          <p:cNvSpPr/>
          <p:nvPr>
            <p:ph idx="3" type="pic"/>
          </p:nvPr>
        </p:nvSpPr>
        <p:spPr>
          <a:xfrm>
            <a:off x="4893501" y="342794"/>
            <a:ext cx="3081600" cy="2057400"/>
          </a:xfrm>
          <a:prstGeom prst="rect">
            <a:avLst/>
          </a:prstGeom>
          <a:noFill/>
          <a:ln>
            <a:noFill/>
          </a:ln>
        </p:spPr>
      </p:sp>
      <p:sp>
        <p:nvSpPr>
          <p:cNvPr id="135" name="Google Shape;135;p13"/>
          <p:cNvSpPr/>
          <p:nvPr>
            <p:ph idx="4" type="pic"/>
          </p:nvPr>
        </p:nvSpPr>
        <p:spPr>
          <a:xfrm>
            <a:off x="4900647" y="2506694"/>
            <a:ext cx="3081600" cy="2057400"/>
          </a:xfrm>
          <a:prstGeom prst="rect">
            <a:avLst/>
          </a:prstGeom>
          <a:noFill/>
          <a:ln>
            <a:noFill/>
          </a:ln>
        </p:spPr>
      </p:sp>
      <p:pic>
        <p:nvPicPr>
          <p:cNvPr id="136" name="Google Shape;136;p13"/>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Light" showMasterSp="0">
  <p:cSld name="Two Picture Light">
    <p:spTree>
      <p:nvGrpSpPr>
        <p:cNvPr id="137" name="Shape 137"/>
        <p:cNvGrpSpPr/>
        <p:nvPr/>
      </p:nvGrpSpPr>
      <p:grpSpPr>
        <a:xfrm>
          <a:off x="0" y="0"/>
          <a:ext cx="0" cy="0"/>
          <a:chOff x="0" y="0"/>
          <a:chExt cx="0" cy="0"/>
        </a:xfrm>
      </p:grpSpPr>
      <p:sp>
        <p:nvSpPr>
          <p:cNvPr id="138" name="Google Shape;138;p14"/>
          <p:cNvSpPr/>
          <p:nvPr/>
        </p:nvSpPr>
        <p:spPr>
          <a:xfrm>
            <a:off x="8363263" y="416463"/>
            <a:ext cx="22860" cy="4114800"/>
          </a:xfrm>
          <a:custGeom>
            <a:rect b="b" l="l" r="r" t="t"/>
            <a:pathLst>
              <a:path extrusionOk="0" h="8229600" w="28575">
                <a:moveTo>
                  <a:pt x="0" y="0"/>
                </a:moveTo>
                <a:lnTo>
                  <a:pt x="28574" y="0"/>
                </a:lnTo>
                <a:lnTo>
                  <a:pt x="28574" y="8229599"/>
                </a:lnTo>
                <a:lnTo>
                  <a:pt x="0" y="8229599"/>
                </a:lnTo>
                <a:lnTo>
                  <a:pt x="0" y="0"/>
                </a:lnTo>
                <a:close/>
              </a:path>
            </a:pathLst>
          </a:custGeom>
          <a:solidFill>
            <a:srgbClr val="AB0420"/>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139" name="Google Shape;139;p14"/>
          <p:cNvSpPr txBox="1"/>
          <p:nvPr>
            <p:ph type="title"/>
          </p:nvPr>
        </p:nvSpPr>
        <p:spPr>
          <a:xfrm>
            <a:off x="457200" y="295376"/>
            <a:ext cx="3793200" cy="11034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4"/>
          <p:cNvSpPr txBox="1"/>
          <p:nvPr>
            <p:ph idx="1" type="body"/>
          </p:nvPr>
        </p:nvSpPr>
        <p:spPr>
          <a:xfrm>
            <a:off x="456376" y="1525218"/>
            <a:ext cx="3167100" cy="3492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14"/>
          <p:cNvSpPr txBox="1"/>
          <p:nvPr>
            <p:ph idx="2" type="body"/>
          </p:nvPr>
        </p:nvSpPr>
        <p:spPr>
          <a:xfrm>
            <a:off x="456376" y="1996430"/>
            <a:ext cx="3794100" cy="26271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Font typeface="Arial"/>
              <a:buChar char="•"/>
              <a:defRPr>
                <a:solidFill>
                  <a:srgbClr val="0C234B"/>
                </a:solidFill>
              </a:defRPr>
            </a:lvl1pPr>
            <a:lvl2pPr indent="-342900" lvl="1" marL="914400" algn="l">
              <a:spcBef>
                <a:spcPts val="0"/>
              </a:spcBef>
              <a:spcAft>
                <a:spcPts val="0"/>
              </a:spcAft>
              <a:buClr>
                <a:srgbClr val="0C234B"/>
              </a:buClr>
              <a:buSzPts val="1800"/>
              <a:buFont typeface="Arial"/>
              <a:buChar char="•"/>
              <a:defRPr>
                <a:solidFill>
                  <a:srgbClr val="0C234B"/>
                </a:solidFill>
              </a:defRPr>
            </a:lvl2pPr>
            <a:lvl3pPr indent="-342900" lvl="2" marL="1371600" algn="l">
              <a:spcBef>
                <a:spcPts val="0"/>
              </a:spcBef>
              <a:spcAft>
                <a:spcPts val="0"/>
              </a:spcAft>
              <a:buClr>
                <a:srgbClr val="0C234B"/>
              </a:buClr>
              <a:buSzPts val="1800"/>
              <a:buFont typeface="Arial"/>
              <a:buChar char="•"/>
              <a:defRPr>
                <a:solidFill>
                  <a:srgbClr val="0C234B"/>
                </a:solidFill>
              </a:defRPr>
            </a:lvl3pPr>
            <a:lvl4pPr indent="-342900" lvl="3" marL="1828800" algn="l">
              <a:spcBef>
                <a:spcPts val="0"/>
              </a:spcBef>
              <a:spcAft>
                <a:spcPts val="0"/>
              </a:spcAft>
              <a:buClr>
                <a:srgbClr val="0C234B"/>
              </a:buClr>
              <a:buSzPts val="1800"/>
              <a:buFont typeface="Arial"/>
              <a:buChar char="•"/>
              <a:defRPr>
                <a:solidFill>
                  <a:srgbClr val="0C234B"/>
                </a:solidFill>
              </a:defRPr>
            </a:lvl4pPr>
            <a:lvl5pPr indent="-342900" lvl="4" marL="2286000" algn="l">
              <a:spcBef>
                <a:spcPts val="0"/>
              </a:spcBef>
              <a:spcAft>
                <a:spcPts val="0"/>
              </a:spcAft>
              <a:buClr>
                <a:srgbClr val="0C234B"/>
              </a:buClr>
              <a:buSzPts val="1800"/>
              <a:buFont typeface="Arial"/>
              <a:buChar char="•"/>
              <a:defRPr>
                <a:solidFill>
                  <a:srgbClr val="0C234B"/>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14"/>
          <p:cNvSpPr/>
          <p:nvPr>
            <p:ph idx="3" type="pic"/>
          </p:nvPr>
        </p:nvSpPr>
        <p:spPr>
          <a:xfrm>
            <a:off x="4893501" y="342794"/>
            <a:ext cx="3081600" cy="2057400"/>
          </a:xfrm>
          <a:prstGeom prst="rect">
            <a:avLst/>
          </a:prstGeom>
          <a:noFill/>
          <a:ln>
            <a:noFill/>
          </a:ln>
        </p:spPr>
      </p:sp>
      <p:sp>
        <p:nvSpPr>
          <p:cNvPr id="143" name="Google Shape;143;p14"/>
          <p:cNvSpPr/>
          <p:nvPr>
            <p:ph idx="4" type="pic"/>
          </p:nvPr>
        </p:nvSpPr>
        <p:spPr>
          <a:xfrm>
            <a:off x="4900647" y="2506694"/>
            <a:ext cx="3081600" cy="2057400"/>
          </a:xfrm>
          <a:prstGeom prst="rect">
            <a:avLst/>
          </a:prstGeom>
          <a:noFill/>
          <a:ln>
            <a:noFill/>
          </a:ln>
        </p:spPr>
      </p:sp>
      <p:pic>
        <p:nvPicPr>
          <p:cNvPr id="144" name="Google Shape;144;p14"/>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spTree>
      <p:nvGrpSpPr>
        <p:cNvPr id="145" name="Shape 145"/>
        <p:cNvGrpSpPr/>
        <p:nvPr/>
      </p:nvGrpSpPr>
      <p:grpSpPr>
        <a:xfrm>
          <a:off x="0" y="0"/>
          <a:ext cx="0" cy="0"/>
          <a:chOff x="0" y="0"/>
          <a:chExt cx="0" cy="0"/>
        </a:xfrm>
      </p:grpSpPr>
      <p:sp>
        <p:nvSpPr>
          <p:cNvPr id="146" name="Google Shape;146;p15"/>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2E8EB"/>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pic>
        <p:nvPicPr>
          <p:cNvPr id="147" name="Google Shape;147;p15"/>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pic>
        <p:nvPicPr>
          <p:cNvPr id="148" name="Google Shape;148;p15"/>
          <p:cNvPicPr preferRelativeResize="0"/>
          <p:nvPr/>
        </p:nvPicPr>
        <p:blipFill rotWithShape="1">
          <a:blip r:embed="rId3">
            <a:alphaModFix/>
          </a:blip>
          <a:srcRect b="0" l="0" r="0" t="0"/>
          <a:stretch/>
        </p:blipFill>
        <p:spPr>
          <a:xfrm>
            <a:off x="7118742" y="233723"/>
            <a:ext cx="1816765" cy="4858932"/>
          </a:xfrm>
          <a:prstGeom prst="rect">
            <a:avLst/>
          </a:prstGeom>
          <a:noFill/>
          <a:ln>
            <a:noFill/>
          </a:ln>
        </p:spPr>
      </p:pic>
      <p:sp>
        <p:nvSpPr>
          <p:cNvPr id="149" name="Google Shape;149;p15"/>
          <p:cNvSpPr txBox="1"/>
          <p:nvPr>
            <p:ph type="title"/>
          </p:nvPr>
        </p:nvSpPr>
        <p:spPr>
          <a:xfrm>
            <a:off x="154641" y="73702"/>
            <a:ext cx="5990700" cy="3201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p:cSld name="Blank Light">
    <p:bg>
      <p:bgPr>
        <a:solidFill>
          <a:schemeClr val="lt1"/>
        </a:solidFill>
      </p:bgPr>
    </p:bg>
    <p:spTree>
      <p:nvGrpSpPr>
        <p:cNvPr id="150" name="Shape 150"/>
        <p:cNvGrpSpPr/>
        <p:nvPr/>
      </p:nvGrpSpPr>
      <p:grpSpPr>
        <a:xfrm>
          <a:off x="0" y="0"/>
          <a:ext cx="0" cy="0"/>
          <a:chOff x="0" y="0"/>
          <a:chExt cx="0" cy="0"/>
        </a:xfrm>
      </p:grpSpPr>
      <p:pic>
        <p:nvPicPr>
          <p:cNvPr id="151" name="Google Shape;151;p16"/>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
        <p:nvSpPr>
          <p:cNvPr id="152" name="Google Shape;152;p16"/>
          <p:cNvSpPr txBox="1"/>
          <p:nvPr>
            <p:ph type="title"/>
          </p:nvPr>
        </p:nvSpPr>
        <p:spPr>
          <a:xfrm>
            <a:off x="181535" y="194725"/>
            <a:ext cx="5990700" cy="3201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Words">
  <p:cSld name="Just Words">
    <p:bg>
      <p:bgPr>
        <a:solidFill>
          <a:schemeClr val="lt1"/>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456376" y="1026343"/>
            <a:ext cx="6870300" cy="3492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Font typeface="Noto Sans Symbols"/>
              <a:buChar char="⮚"/>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3"/>
          <p:cNvSpPr txBox="1"/>
          <p:nvPr>
            <p:ph idx="2" type="body"/>
          </p:nvPr>
        </p:nvSpPr>
        <p:spPr>
          <a:xfrm>
            <a:off x="456376" y="1996430"/>
            <a:ext cx="6870300" cy="26271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Clr>
                <a:srgbClr val="C00000"/>
              </a:buClr>
              <a:buSzPts val="1800"/>
              <a:buFont typeface="Arial"/>
              <a:buChar char="•"/>
              <a:defRPr>
                <a:solidFill>
                  <a:srgbClr val="0C234B"/>
                </a:solidFill>
              </a:defRPr>
            </a:lvl1pPr>
            <a:lvl2pPr indent="-342900" lvl="1" marL="914400" algn="l">
              <a:spcBef>
                <a:spcPts val="0"/>
              </a:spcBef>
              <a:spcAft>
                <a:spcPts val="0"/>
              </a:spcAft>
              <a:buClr>
                <a:srgbClr val="C00000"/>
              </a:buClr>
              <a:buSzPts val="1800"/>
              <a:buFont typeface="Arial"/>
              <a:buChar char="•"/>
              <a:defRPr>
                <a:solidFill>
                  <a:srgbClr val="0C234B"/>
                </a:solidFill>
              </a:defRPr>
            </a:lvl2pPr>
            <a:lvl3pPr indent="-342900" lvl="2" marL="1371600" algn="l">
              <a:spcBef>
                <a:spcPts val="0"/>
              </a:spcBef>
              <a:spcAft>
                <a:spcPts val="0"/>
              </a:spcAft>
              <a:buClr>
                <a:srgbClr val="C00000"/>
              </a:buClr>
              <a:buSzPts val="1800"/>
              <a:buFont typeface="Arial"/>
              <a:buChar char="•"/>
              <a:defRPr>
                <a:solidFill>
                  <a:srgbClr val="0C234B"/>
                </a:solidFill>
              </a:defRPr>
            </a:lvl3pPr>
            <a:lvl4pPr indent="-342900" lvl="3" marL="1828800" algn="l">
              <a:spcBef>
                <a:spcPts val="0"/>
              </a:spcBef>
              <a:spcAft>
                <a:spcPts val="0"/>
              </a:spcAft>
              <a:buClr>
                <a:srgbClr val="C00000"/>
              </a:buClr>
              <a:buSzPts val="1800"/>
              <a:buFont typeface="Arial"/>
              <a:buChar char="•"/>
              <a:defRPr>
                <a:solidFill>
                  <a:srgbClr val="0C234B"/>
                </a:solidFill>
              </a:defRPr>
            </a:lvl4pPr>
            <a:lvl5pPr indent="-342900" lvl="4" marL="2286000" algn="l">
              <a:spcBef>
                <a:spcPts val="0"/>
              </a:spcBef>
              <a:spcAft>
                <a:spcPts val="0"/>
              </a:spcAft>
              <a:buClr>
                <a:srgbClr val="C00000"/>
              </a:buClr>
              <a:buSzPts val="1800"/>
              <a:buFont typeface="Arial"/>
              <a:buChar char="•"/>
              <a:defRPr>
                <a:solidFill>
                  <a:srgbClr val="0C234B"/>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22" name="Google Shape;22;p3"/>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Title" showMasterSp="0">
  <p:cSld name="Lecture Title">
    <p:spTree>
      <p:nvGrpSpPr>
        <p:cNvPr id="23" name="Shape 23"/>
        <p:cNvGrpSpPr/>
        <p:nvPr/>
      </p:nvGrpSpPr>
      <p:grpSpPr>
        <a:xfrm>
          <a:off x="0" y="0"/>
          <a:ext cx="0" cy="0"/>
          <a:chOff x="0" y="0"/>
          <a:chExt cx="0" cy="0"/>
        </a:xfrm>
      </p:grpSpPr>
      <p:sp>
        <p:nvSpPr>
          <p:cNvPr id="24" name="Google Shape;24;p4"/>
          <p:cNvSpPr txBox="1"/>
          <p:nvPr>
            <p:ph type="title"/>
          </p:nvPr>
        </p:nvSpPr>
        <p:spPr>
          <a:xfrm>
            <a:off x="847769" y="1126856"/>
            <a:ext cx="7456200" cy="551700"/>
          </a:xfrm>
          <a:prstGeom prst="rect">
            <a:avLst/>
          </a:prstGeom>
          <a:noFill/>
          <a:ln>
            <a:noFill/>
          </a:ln>
        </p:spPr>
        <p:txBody>
          <a:bodyPr anchorCtr="0" anchor="ctr" bIns="38100" lIns="38100" spcFirstLastPara="1" rIns="38100" wrap="square" tIns="38100">
            <a:noAutofit/>
          </a:bodyPr>
          <a:lstStyle>
            <a:lvl1pPr lvl="0" algn="ctr">
              <a:spcBef>
                <a:spcPts val="0"/>
              </a:spcBef>
              <a:spcAft>
                <a:spcPts val="0"/>
              </a:spcAft>
              <a:buSzPts val="1400"/>
              <a:buNone/>
              <a:defRPr b="1" i="1" sz="2800">
                <a:solidFill>
                  <a:srgbClr val="0C234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1953116" y="3307603"/>
            <a:ext cx="4941300" cy="429900"/>
          </a:xfrm>
          <a:prstGeom prst="rect">
            <a:avLst/>
          </a:prstGeom>
          <a:noFill/>
          <a:ln>
            <a:noFill/>
          </a:ln>
        </p:spPr>
        <p:txBody>
          <a:bodyPr anchorCtr="0" anchor="t" bIns="38100" lIns="38100" spcFirstLastPara="1" rIns="38100" wrap="square" tIns="38100">
            <a:noAutofit/>
          </a:bodyPr>
          <a:lstStyle>
            <a:lvl1pPr indent="-228600" lvl="0" marL="457200" algn="ctr">
              <a:spcBef>
                <a:spcPts val="0"/>
              </a:spcBef>
              <a:spcAft>
                <a:spcPts val="0"/>
              </a:spcAft>
              <a:buSzPts val="1800"/>
              <a:buFont typeface="Calibri"/>
              <a:buNone/>
              <a:defRPr cap="none">
                <a:solidFill>
                  <a:srgbClr val="0C234B"/>
                </a:solidFill>
              </a:defRPr>
            </a:lvl1pPr>
            <a:lvl2pPr indent="-342900" lvl="1" marL="914400" algn="l">
              <a:spcBef>
                <a:spcPts val="0"/>
              </a:spcBef>
              <a:spcAft>
                <a:spcPts val="0"/>
              </a:spcAft>
              <a:buSzPts val="1800"/>
              <a:buChar char="•"/>
              <a:defRPr>
                <a:solidFill>
                  <a:srgbClr val="0C234B"/>
                </a:solidFill>
              </a:defRPr>
            </a:lvl2pPr>
            <a:lvl3pPr indent="-342900" lvl="2" marL="1371600" algn="l">
              <a:spcBef>
                <a:spcPts val="0"/>
              </a:spcBef>
              <a:spcAft>
                <a:spcPts val="0"/>
              </a:spcAft>
              <a:buSzPts val="1800"/>
              <a:buChar char="•"/>
              <a:defRPr>
                <a:solidFill>
                  <a:srgbClr val="0C234B"/>
                </a:solidFill>
              </a:defRPr>
            </a:lvl3pPr>
            <a:lvl4pPr indent="-342900" lvl="3" marL="1828800" algn="l">
              <a:spcBef>
                <a:spcPts val="0"/>
              </a:spcBef>
              <a:spcAft>
                <a:spcPts val="0"/>
              </a:spcAft>
              <a:buSzPts val="1800"/>
              <a:buChar char="•"/>
              <a:defRPr>
                <a:solidFill>
                  <a:srgbClr val="0C234B"/>
                </a:solidFill>
              </a:defRPr>
            </a:lvl4pPr>
            <a:lvl5pPr indent="-342900" lvl="4" marL="2286000" algn="l">
              <a:spcBef>
                <a:spcPts val="0"/>
              </a:spcBef>
              <a:spcAft>
                <a:spcPts val="0"/>
              </a:spcAft>
              <a:buSzPts val="1800"/>
              <a:buChar char="•"/>
              <a:defRPr>
                <a:solidFill>
                  <a:srgbClr val="0C234B"/>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descr="Software Engineering at UA College of Engineering" id="26" name="Google Shape;26;p4"/>
          <p:cNvPicPr preferRelativeResize="0"/>
          <p:nvPr/>
        </p:nvPicPr>
        <p:blipFill rotWithShape="1">
          <a:blip r:embed="rId2">
            <a:alphaModFix/>
          </a:blip>
          <a:srcRect b="0" l="0" r="0" t="0"/>
          <a:stretch/>
        </p:blipFill>
        <p:spPr>
          <a:xfrm>
            <a:off x="2899345" y="84119"/>
            <a:ext cx="3345309" cy="917974"/>
          </a:xfrm>
          <a:prstGeom prst="rect">
            <a:avLst/>
          </a:prstGeom>
          <a:noFill/>
          <a:ln>
            <a:noFill/>
          </a:ln>
        </p:spPr>
      </p:pic>
      <p:pic>
        <p:nvPicPr>
          <p:cNvPr descr="The University of Arizona" id="27" name="Google Shape;27;p4"/>
          <p:cNvPicPr preferRelativeResize="0"/>
          <p:nvPr/>
        </p:nvPicPr>
        <p:blipFill rotWithShape="1">
          <a:blip r:embed="rId3">
            <a:alphaModFix/>
          </a:blip>
          <a:srcRect b="0" l="0" r="0" t="0"/>
          <a:stretch/>
        </p:blipFill>
        <p:spPr>
          <a:xfrm>
            <a:off x="7936264" y="4039984"/>
            <a:ext cx="718393" cy="673772"/>
          </a:xfrm>
          <a:prstGeom prst="rect">
            <a:avLst/>
          </a:prstGeom>
          <a:noFill/>
          <a:ln>
            <a:noFill/>
          </a:ln>
        </p:spPr>
      </p:pic>
      <p:pic>
        <p:nvPicPr>
          <p:cNvPr id="28" name="Google Shape;28;p4"/>
          <p:cNvPicPr preferRelativeResize="0"/>
          <p:nvPr/>
        </p:nvPicPr>
        <p:blipFill rotWithShape="1">
          <a:blip r:embed="rId4">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29" name="Shape 29"/>
        <p:cNvGrpSpPr/>
        <p:nvPr/>
      </p:nvGrpSpPr>
      <p:grpSpPr>
        <a:xfrm>
          <a:off x="0" y="0"/>
          <a:ext cx="0" cy="0"/>
          <a:chOff x="0" y="0"/>
          <a:chExt cx="0" cy="0"/>
        </a:xfrm>
      </p:grpSpPr>
      <p:sp>
        <p:nvSpPr>
          <p:cNvPr id="30" name="Google Shape;30;p5"/>
          <p:cNvSpPr/>
          <p:nvPr/>
        </p:nvSpPr>
        <p:spPr>
          <a:xfrm>
            <a:off x="-2241" y="0"/>
            <a:ext cx="9144000" cy="3986213"/>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2E8EB"/>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grpSp>
        <p:nvGrpSpPr>
          <p:cNvPr id="31" name="Google Shape;31;p5"/>
          <p:cNvGrpSpPr/>
          <p:nvPr/>
        </p:nvGrpSpPr>
        <p:grpSpPr>
          <a:xfrm rot="10800000">
            <a:off x="436704" y="4411586"/>
            <a:ext cx="1527309" cy="36909"/>
            <a:chOff x="9759603" y="5883440"/>
            <a:chExt cx="3054617" cy="73818"/>
          </a:xfrm>
        </p:grpSpPr>
        <p:pic>
          <p:nvPicPr>
            <p:cNvPr id="32" name="Google Shape;32;p5"/>
            <p:cNvPicPr preferRelativeResize="0"/>
            <p:nvPr/>
          </p:nvPicPr>
          <p:blipFill rotWithShape="1">
            <a:blip r:embed="rId2">
              <a:alphaModFix/>
            </a:blip>
            <a:srcRect b="0" l="0" r="0" t="0"/>
            <a:stretch/>
          </p:blipFill>
          <p:spPr>
            <a:xfrm>
              <a:off x="9759603" y="5883440"/>
              <a:ext cx="74502" cy="73818"/>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9908609" y="5883440"/>
              <a:ext cx="74502" cy="73818"/>
            </a:xfrm>
            <a:prstGeom prst="rect">
              <a:avLst/>
            </a:prstGeom>
            <a:noFill/>
            <a:ln>
              <a:noFill/>
            </a:ln>
          </p:spPr>
        </p:pic>
        <p:pic>
          <p:nvPicPr>
            <p:cNvPr id="34" name="Google Shape;34;p5"/>
            <p:cNvPicPr preferRelativeResize="0"/>
            <p:nvPr/>
          </p:nvPicPr>
          <p:blipFill rotWithShape="1">
            <a:blip r:embed="rId3">
              <a:alphaModFix/>
            </a:blip>
            <a:srcRect b="0" l="0" r="0" t="0"/>
            <a:stretch/>
          </p:blipFill>
          <p:spPr>
            <a:xfrm>
              <a:off x="10057615" y="5883440"/>
              <a:ext cx="74502" cy="73818"/>
            </a:xfrm>
            <a:prstGeom prst="rect">
              <a:avLst/>
            </a:prstGeom>
            <a:noFill/>
            <a:ln>
              <a:noFill/>
            </a:ln>
          </p:spPr>
        </p:pic>
        <p:pic>
          <p:nvPicPr>
            <p:cNvPr id="35" name="Google Shape;35;p5"/>
            <p:cNvPicPr preferRelativeResize="0"/>
            <p:nvPr/>
          </p:nvPicPr>
          <p:blipFill rotWithShape="1">
            <a:blip r:embed="rId2">
              <a:alphaModFix/>
            </a:blip>
            <a:srcRect b="0" l="0" r="0" t="0"/>
            <a:stretch/>
          </p:blipFill>
          <p:spPr>
            <a:xfrm>
              <a:off x="10206621" y="5883440"/>
              <a:ext cx="74502" cy="73818"/>
            </a:xfrm>
            <a:prstGeom prst="rect">
              <a:avLst/>
            </a:prstGeom>
            <a:noFill/>
            <a:ln>
              <a:noFill/>
            </a:ln>
          </p:spPr>
        </p:pic>
        <p:pic>
          <p:nvPicPr>
            <p:cNvPr id="36" name="Google Shape;36;p5"/>
            <p:cNvPicPr preferRelativeResize="0"/>
            <p:nvPr/>
          </p:nvPicPr>
          <p:blipFill rotWithShape="1">
            <a:blip r:embed="rId2">
              <a:alphaModFix/>
            </a:blip>
            <a:srcRect b="0" l="0" r="0" t="0"/>
            <a:stretch/>
          </p:blipFill>
          <p:spPr>
            <a:xfrm>
              <a:off x="10355626" y="5883440"/>
              <a:ext cx="74502" cy="73818"/>
            </a:xfrm>
            <a:prstGeom prst="rect">
              <a:avLst/>
            </a:prstGeom>
            <a:noFill/>
            <a:ln>
              <a:noFill/>
            </a:ln>
          </p:spPr>
        </p:pic>
        <p:pic>
          <p:nvPicPr>
            <p:cNvPr id="37" name="Google Shape;37;p5"/>
            <p:cNvPicPr preferRelativeResize="0"/>
            <p:nvPr/>
          </p:nvPicPr>
          <p:blipFill rotWithShape="1">
            <a:blip r:embed="rId3">
              <a:alphaModFix/>
            </a:blip>
            <a:srcRect b="0" l="0" r="0" t="0"/>
            <a:stretch/>
          </p:blipFill>
          <p:spPr>
            <a:xfrm>
              <a:off x="10504632" y="5883440"/>
              <a:ext cx="74502" cy="73818"/>
            </a:xfrm>
            <a:prstGeom prst="rect">
              <a:avLst/>
            </a:prstGeom>
            <a:noFill/>
            <a:ln>
              <a:noFill/>
            </a:ln>
          </p:spPr>
        </p:pic>
        <p:pic>
          <p:nvPicPr>
            <p:cNvPr id="38" name="Google Shape;38;p5"/>
            <p:cNvPicPr preferRelativeResize="0"/>
            <p:nvPr/>
          </p:nvPicPr>
          <p:blipFill rotWithShape="1">
            <a:blip r:embed="rId2">
              <a:alphaModFix/>
            </a:blip>
            <a:srcRect b="0" l="0" r="0" t="0"/>
            <a:stretch/>
          </p:blipFill>
          <p:spPr>
            <a:xfrm>
              <a:off x="10653638" y="5883440"/>
              <a:ext cx="74502" cy="73818"/>
            </a:xfrm>
            <a:prstGeom prst="rect">
              <a:avLst/>
            </a:prstGeom>
            <a:noFill/>
            <a:ln>
              <a:noFill/>
            </a:ln>
          </p:spPr>
        </p:pic>
        <p:pic>
          <p:nvPicPr>
            <p:cNvPr id="39" name="Google Shape;39;p5"/>
            <p:cNvPicPr preferRelativeResize="0"/>
            <p:nvPr/>
          </p:nvPicPr>
          <p:blipFill rotWithShape="1">
            <a:blip r:embed="rId2">
              <a:alphaModFix/>
            </a:blip>
            <a:srcRect b="0" l="0" r="0" t="0"/>
            <a:stretch/>
          </p:blipFill>
          <p:spPr>
            <a:xfrm>
              <a:off x="10802643" y="5883440"/>
              <a:ext cx="74502" cy="73818"/>
            </a:xfrm>
            <a:prstGeom prst="rect">
              <a:avLst/>
            </a:prstGeom>
            <a:noFill/>
            <a:ln>
              <a:noFill/>
            </a:ln>
          </p:spPr>
        </p:pic>
        <p:pic>
          <p:nvPicPr>
            <p:cNvPr id="40" name="Google Shape;40;p5"/>
            <p:cNvPicPr preferRelativeResize="0"/>
            <p:nvPr/>
          </p:nvPicPr>
          <p:blipFill rotWithShape="1">
            <a:blip r:embed="rId3">
              <a:alphaModFix/>
            </a:blip>
            <a:srcRect b="0" l="0" r="0" t="0"/>
            <a:stretch/>
          </p:blipFill>
          <p:spPr>
            <a:xfrm>
              <a:off x="10951649" y="5883440"/>
              <a:ext cx="74502" cy="73818"/>
            </a:xfrm>
            <a:prstGeom prst="rect">
              <a:avLst/>
            </a:prstGeom>
            <a:noFill/>
            <a:ln>
              <a:noFill/>
            </a:ln>
          </p:spPr>
        </p:pic>
        <p:pic>
          <p:nvPicPr>
            <p:cNvPr id="41" name="Google Shape;41;p5"/>
            <p:cNvPicPr preferRelativeResize="0"/>
            <p:nvPr/>
          </p:nvPicPr>
          <p:blipFill rotWithShape="1">
            <a:blip r:embed="rId3">
              <a:alphaModFix/>
            </a:blip>
            <a:srcRect b="0" l="0" r="0" t="0"/>
            <a:stretch/>
          </p:blipFill>
          <p:spPr>
            <a:xfrm>
              <a:off x="11100654" y="5883440"/>
              <a:ext cx="74502" cy="73818"/>
            </a:xfrm>
            <a:prstGeom prst="rect">
              <a:avLst/>
            </a:prstGeom>
            <a:noFill/>
            <a:ln>
              <a:noFill/>
            </a:ln>
          </p:spPr>
        </p:pic>
        <p:pic>
          <p:nvPicPr>
            <p:cNvPr id="42" name="Google Shape;42;p5"/>
            <p:cNvPicPr preferRelativeResize="0"/>
            <p:nvPr/>
          </p:nvPicPr>
          <p:blipFill rotWithShape="1">
            <a:blip r:embed="rId2">
              <a:alphaModFix/>
            </a:blip>
            <a:srcRect b="0" l="0" r="0" t="0"/>
            <a:stretch/>
          </p:blipFill>
          <p:spPr>
            <a:xfrm>
              <a:off x="11249660" y="5883440"/>
              <a:ext cx="74502" cy="73818"/>
            </a:xfrm>
            <a:prstGeom prst="rect">
              <a:avLst/>
            </a:prstGeom>
            <a:noFill/>
            <a:ln>
              <a:noFill/>
            </a:ln>
          </p:spPr>
        </p:pic>
        <p:pic>
          <p:nvPicPr>
            <p:cNvPr id="43" name="Google Shape;43;p5"/>
            <p:cNvPicPr preferRelativeResize="0"/>
            <p:nvPr/>
          </p:nvPicPr>
          <p:blipFill rotWithShape="1">
            <a:blip r:embed="rId2">
              <a:alphaModFix/>
            </a:blip>
            <a:srcRect b="0" l="0" r="0" t="0"/>
            <a:stretch/>
          </p:blipFill>
          <p:spPr>
            <a:xfrm>
              <a:off x="11398666" y="5883440"/>
              <a:ext cx="74502" cy="73818"/>
            </a:xfrm>
            <a:prstGeom prst="rect">
              <a:avLst/>
            </a:prstGeom>
            <a:noFill/>
            <a:ln>
              <a:noFill/>
            </a:ln>
          </p:spPr>
        </p:pic>
        <p:pic>
          <p:nvPicPr>
            <p:cNvPr id="44" name="Google Shape;44;p5"/>
            <p:cNvPicPr preferRelativeResize="0"/>
            <p:nvPr/>
          </p:nvPicPr>
          <p:blipFill rotWithShape="1">
            <a:blip r:embed="rId3">
              <a:alphaModFix/>
            </a:blip>
            <a:srcRect b="0" l="0" r="0" t="0"/>
            <a:stretch/>
          </p:blipFill>
          <p:spPr>
            <a:xfrm>
              <a:off x="11547671" y="5883440"/>
              <a:ext cx="74502" cy="73818"/>
            </a:xfrm>
            <a:prstGeom prst="rect">
              <a:avLst/>
            </a:prstGeom>
            <a:noFill/>
            <a:ln>
              <a:noFill/>
            </a:ln>
          </p:spPr>
        </p:pic>
        <p:pic>
          <p:nvPicPr>
            <p:cNvPr id="45" name="Google Shape;45;p5"/>
            <p:cNvPicPr preferRelativeResize="0"/>
            <p:nvPr/>
          </p:nvPicPr>
          <p:blipFill rotWithShape="1">
            <a:blip r:embed="rId2">
              <a:alphaModFix/>
            </a:blip>
            <a:srcRect b="0" l="0" r="0" t="0"/>
            <a:stretch/>
          </p:blipFill>
          <p:spPr>
            <a:xfrm>
              <a:off x="11696677" y="5883440"/>
              <a:ext cx="74502" cy="73818"/>
            </a:xfrm>
            <a:prstGeom prst="rect">
              <a:avLst/>
            </a:prstGeom>
            <a:noFill/>
            <a:ln>
              <a:noFill/>
            </a:ln>
          </p:spPr>
        </p:pic>
        <p:pic>
          <p:nvPicPr>
            <p:cNvPr id="46" name="Google Shape;46;p5"/>
            <p:cNvPicPr preferRelativeResize="0"/>
            <p:nvPr/>
          </p:nvPicPr>
          <p:blipFill rotWithShape="1">
            <a:blip r:embed="rId2">
              <a:alphaModFix/>
            </a:blip>
            <a:srcRect b="0" l="0" r="0" t="0"/>
            <a:stretch/>
          </p:blipFill>
          <p:spPr>
            <a:xfrm>
              <a:off x="11845683" y="5883440"/>
              <a:ext cx="74502" cy="73818"/>
            </a:xfrm>
            <a:prstGeom prst="rect">
              <a:avLst/>
            </a:prstGeom>
            <a:noFill/>
            <a:ln>
              <a:noFill/>
            </a:ln>
          </p:spPr>
        </p:pic>
        <p:pic>
          <p:nvPicPr>
            <p:cNvPr id="47" name="Google Shape;47;p5"/>
            <p:cNvPicPr preferRelativeResize="0"/>
            <p:nvPr/>
          </p:nvPicPr>
          <p:blipFill rotWithShape="1">
            <a:blip r:embed="rId3">
              <a:alphaModFix/>
            </a:blip>
            <a:srcRect b="0" l="0" r="0" t="0"/>
            <a:stretch/>
          </p:blipFill>
          <p:spPr>
            <a:xfrm>
              <a:off x="11994688" y="5883440"/>
              <a:ext cx="74503" cy="73818"/>
            </a:xfrm>
            <a:prstGeom prst="rect">
              <a:avLst/>
            </a:prstGeom>
            <a:noFill/>
            <a:ln>
              <a:noFill/>
            </a:ln>
          </p:spPr>
        </p:pic>
        <p:pic>
          <p:nvPicPr>
            <p:cNvPr id="48" name="Google Shape;48;p5"/>
            <p:cNvPicPr preferRelativeResize="0"/>
            <p:nvPr/>
          </p:nvPicPr>
          <p:blipFill rotWithShape="1">
            <a:blip r:embed="rId2">
              <a:alphaModFix/>
            </a:blip>
            <a:srcRect b="0" l="0" r="0" t="0"/>
            <a:stretch/>
          </p:blipFill>
          <p:spPr>
            <a:xfrm>
              <a:off x="12143695" y="5883440"/>
              <a:ext cx="74503" cy="73818"/>
            </a:xfrm>
            <a:prstGeom prst="rect">
              <a:avLst/>
            </a:prstGeom>
            <a:noFill/>
            <a:ln>
              <a:noFill/>
            </a:ln>
          </p:spPr>
        </p:pic>
        <p:pic>
          <p:nvPicPr>
            <p:cNvPr id="49" name="Google Shape;49;p5"/>
            <p:cNvPicPr preferRelativeResize="0"/>
            <p:nvPr/>
          </p:nvPicPr>
          <p:blipFill rotWithShape="1">
            <a:blip r:embed="rId2">
              <a:alphaModFix/>
            </a:blip>
            <a:srcRect b="0" l="0" r="0" t="0"/>
            <a:stretch/>
          </p:blipFill>
          <p:spPr>
            <a:xfrm>
              <a:off x="12292700" y="5883440"/>
              <a:ext cx="74503" cy="73818"/>
            </a:xfrm>
            <a:prstGeom prst="rect">
              <a:avLst/>
            </a:prstGeom>
            <a:noFill/>
            <a:ln>
              <a:noFill/>
            </a:ln>
          </p:spPr>
        </p:pic>
        <p:pic>
          <p:nvPicPr>
            <p:cNvPr id="50" name="Google Shape;50;p5"/>
            <p:cNvPicPr preferRelativeResize="0"/>
            <p:nvPr/>
          </p:nvPicPr>
          <p:blipFill rotWithShape="1">
            <a:blip r:embed="rId2">
              <a:alphaModFix/>
            </a:blip>
            <a:srcRect b="0" l="0" r="0" t="0"/>
            <a:stretch/>
          </p:blipFill>
          <p:spPr>
            <a:xfrm>
              <a:off x="12441706" y="5883440"/>
              <a:ext cx="74503" cy="73818"/>
            </a:xfrm>
            <a:prstGeom prst="rect">
              <a:avLst/>
            </a:prstGeom>
            <a:noFill/>
            <a:ln>
              <a:noFill/>
            </a:ln>
          </p:spPr>
        </p:pic>
        <p:pic>
          <p:nvPicPr>
            <p:cNvPr id="51" name="Google Shape;51;p5"/>
            <p:cNvPicPr preferRelativeResize="0"/>
            <p:nvPr/>
          </p:nvPicPr>
          <p:blipFill rotWithShape="1">
            <a:blip r:embed="rId3">
              <a:alphaModFix/>
            </a:blip>
            <a:srcRect b="0" l="0" r="0" t="0"/>
            <a:stretch/>
          </p:blipFill>
          <p:spPr>
            <a:xfrm>
              <a:off x="12590712" y="5883440"/>
              <a:ext cx="74503" cy="73818"/>
            </a:xfrm>
            <a:prstGeom prst="rect">
              <a:avLst/>
            </a:prstGeom>
            <a:noFill/>
            <a:ln>
              <a:noFill/>
            </a:ln>
          </p:spPr>
        </p:pic>
        <p:pic>
          <p:nvPicPr>
            <p:cNvPr id="52" name="Google Shape;52;p5"/>
            <p:cNvPicPr preferRelativeResize="0"/>
            <p:nvPr/>
          </p:nvPicPr>
          <p:blipFill rotWithShape="1">
            <a:blip r:embed="rId2">
              <a:alphaModFix/>
            </a:blip>
            <a:srcRect b="0" l="0" r="0" t="0"/>
            <a:stretch/>
          </p:blipFill>
          <p:spPr>
            <a:xfrm>
              <a:off x="12739717" y="5883440"/>
              <a:ext cx="74503" cy="73818"/>
            </a:xfrm>
            <a:prstGeom prst="rect">
              <a:avLst/>
            </a:prstGeom>
            <a:noFill/>
            <a:ln>
              <a:noFill/>
            </a:ln>
          </p:spPr>
        </p:pic>
      </p:grpSp>
      <p:sp>
        <p:nvSpPr>
          <p:cNvPr id="53" name="Google Shape;53;p5"/>
          <p:cNvSpPr txBox="1"/>
          <p:nvPr>
            <p:ph type="title"/>
          </p:nvPr>
        </p:nvSpPr>
        <p:spPr>
          <a:xfrm>
            <a:off x="484511" y="2671020"/>
            <a:ext cx="7772400" cy="11034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sz="3600">
                <a:solidFill>
                  <a:srgbClr val="0C234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4" name="Google Shape;54;p5"/>
          <p:cNvPicPr preferRelativeResize="0"/>
          <p:nvPr/>
        </p:nvPicPr>
        <p:blipFill rotWithShape="1">
          <a:blip r:embed="rId4">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p:cSld name="1_Section Title">
    <p:spTree>
      <p:nvGrpSpPr>
        <p:cNvPr id="55" name="Shape 55"/>
        <p:cNvGrpSpPr/>
        <p:nvPr/>
      </p:nvGrpSpPr>
      <p:grpSpPr>
        <a:xfrm>
          <a:off x="0" y="0"/>
          <a:ext cx="0" cy="0"/>
          <a:chOff x="0" y="0"/>
          <a:chExt cx="0" cy="0"/>
        </a:xfrm>
      </p:grpSpPr>
      <p:sp>
        <p:nvSpPr>
          <p:cNvPr id="56" name="Google Shape;56;p6"/>
          <p:cNvSpPr/>
          <p:nvPr/>
        </p:nvSpPr>
        <p:spPr>
          <a:xfrm>
            <a:off x="-2241" y="0"/>
            <a:ext cx="9144000" cy="3986213"/>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F243E"/>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grpSp>
        <p:nvGrpSpPr>
          <p:cNvPr id="57" name="Google Shape;57;p6"/>
          <p:cNvGrpSpPr/>
          <p:nvPr/>
        </p:nvGrpSpPr>
        <p:grpSpPr>
          <a:xfrm rot="10800000">
            <a:off x="436704" y="4411586"/>
            <a:ext cx="1527309" cy="36909"/>
            <a:chOff x="9759603" y="5883440"/>
            <a:chExt cx="3054617" cy="73818"/>
          </a:xfrm>
        </p:grpSpPr>
        <p:pic>
          <p:nvPicPr>
            <p:cNvPr id="58" name="Google Shape;58;p6"/>
            <p:cNvPicPr preferRelativeResize="0"/>
            <p:nvPr/>
          </p:nvPicPr>
          <p:blipFill rotWithShape="1">
            <a:blip r:embed="rId2">
              <a:alphaModFix/>
            </a:blip>
            <a:srcRect b="0" l="0" r="0" t="0"/>
            <a:stretch/>
          </p:blipFill>
          <p:spPr>
            <a:xfrm>
              <a:off x="9759603" y="5883440"/>
              <a:ext cx="74502" cy="73818"/>
            </a:xfrm>
            <a:prstGeom prst="rect">
              <a:avLst/>
            </a:prstGeom>
            <a:noFill/>
            <a:ln>
              <a:noFill/>
            </a:ln>
          </p:spPr>
        </p:pic>
        <p:pic>
          <p:nvPicPr>
            <p:cNvPr id="59" name="Google Shape;59;p6"/>
            <p:cNvPicPr preferRelativeResize="0"/>
            <p:nvPr/>
          </p:nvPicPr>
          <p:blipFill rotWithShape="1">
            <a:blip r:embed="rId3">
              <a:alphaModFix/>
            </a:blip>
            <a:srcRect b="0" l="0" r="0" t="0"/>
            <a:stretch/>
          </p:blipFill>
          <p:spPr>
            <a:xfrm>
              <a:off x="9908609" y="5883440"/>
              <a:ext cx="74502" cy="73818"/>
            </a:xfrm>
            <a:prstGeom prst="rect">
              <a:avLst/>
            </a:prstGeom>
            <a:noFill/>
            <a:ln>
              <a:noFill/>
            </a:ln>
          </p:spPr>
        </p:pic>
        <p:pic>
          <p:nvPicPr>
            <p:cNvPr id="60" name="Google Shape;60;p6"/>
            <p:cNvPicPr preferRelativeResize="0"/>
            <p:nvPr/>
          </p:nvPicPr>
          <p:blipFill rotWithShape="1">
            <a:blip r:embed="rId3">
              <a:alphaModFix/>
            </a:blip>
            <a:srcRect b="0" l="0" r="0" t="0"/>
            <a:stretch/>
          </p:blipFill>
          <p:spPr>
            <a:xfrm>
              <a:off x="10057615" y="5883440"/>
              <a:ext cx="74502" cy="73818"/>
            </a:xfrm>
            <a:prstGeom prst="rect">
              <a:avLst/>
            </a:prstGeom>
            <a:noFill/>
            <a:ln>
              <a:noFill/>
            </a:ln>
          </p:spPr>
        </p:pic>
        <p:pic>
          <p:nvPicPr>
            <p:cNvPr id="61" name="Google Shape;61;p6"/>
            <p:cNvPicPr preferRelativeResize="0"/>
            <p:nvPr/>
          </p:nvPicPr>
          <p:blipFill rotWithShape="1">
            <a:blip r:embed="rId2">
              <a:alphaModFix/>
            </a:blip>
            <a:srcRect b="0" l="0" r="0" t="0"/>
            <a:stretch/>
          </p:blipFill>
          <p:spPr>
            <a:xfrm>
              <a:off x="10206621" y="5883440"/>
              <a:ext cx="74502" cy="73818"/>
            </a:xfrm>
            <a:prstGeom prst="rect">
              <a:avLst/>
            </a:prstGeom>
            <a:noFill/>
            <a:ln>
              <a:noFill/>
            </a:ln>
          </p:spPr>
        </p:pic>
        <p:pic>
          <p:nvPicPr>
            <p:cNvPr id="62" name="Google Shape;62;p6"/>
            <p:cNvPicPr preferRelativeResize="0"/>
            <p:nvPr/>
          </p:nvPicPr>
          <p:blipFill rotWithShape="1">
            <a:blip r:embed="rId2">
              <a:alphaModFix/>
            </a:blip>
            <a:srcRect b="0" l="0" r="0" t="0"/>
            <a:stretch/>
          </p:blipFill>
          <p:spPr>
            <a:xfrm>
              <a:off x="10355626" y="5883440"/>
              <a:ext cx="74502" cy="73818"/>
            </a:xfrm>
            <a:prstGeom prst="rect">
              <a:avLst/>
            </a:prstGeom>
            <a:noFill/>
            <a:ln>
              <a:noFill/>
            </a:ln>
          </p:spPr>
        </p:pic>
        <p:pic>
          <p:nvPicPr>
            <p:cNvPr id="63" name="Google Shape;63;p6"/>
            <p:cNvPicPr preferRelativeResize="0"/>
            <p:nvPr/>
          </p:nvPicPr>
          <p:blipFill rotWithShape="1">
            <a:blip r:embed="rId3">
              <a:alphaModFix/>
            </a:blip>
            <a:srcRect b="0" l="0" r="0" t="0"/>
            <a:stretch/>
          </p:blipFill>
          <p:spPr>
            <a:xfrm>
              <a:off x="10504632" y="5883440"/>
              <a:ext cx="74502" cy="73818"/>
            </a:xfrm>
            <a:prstGeom prst="rect">
              <a:avLst/>
            </a:prstGeom>
            <a:noFill/>
            <a:ln>
              <a:noFill/>
            </a:ln>
          </p:spPr>
        </p:pic>
        <p:pic>
          <p:nvPicPr>
            <p:cNvPr id="64" name="Google Shape;64;p6"/>
            <p:cNvPicPr preferRelativeResize="0"/>
            <p:nvPr/>
          </p:nvPicPr>
          <p:blipFill rotWithShape="1">
            <a:blip r:embed="rId2">
              <a:alphaModFix/>
            </a:blip>
            <a:srcRect b="0" l="0" r="0" t="0"/>
            <a:stretch/>
          </p:blipFill>
          <p:spPr>
            <a:xfrm>
              <a:off x="10653638" y="5883440"/>
              <a:ext cx="74502" cy="73818"/>
            </a:xfrm>
            <a:prstGeom prst="rect">
              <a:avLst/>
            </a:prstGeom>
            <a:noFill/>
            <a:ln>
              <a:noFill/>
            </a:ln>
          </p:spPr>
        </p:pic>
        <p:pic>
          <p:nvPicPr>
            <p:cNvPr id="65" name="Google Shape;65;p6"/>
            <p:cNvPicPr preferRelativeResize="0"/>
            <p:nvPr/>
          </p:nvPicPr>
          <p:blipFill rotWithShape="1">
            <a:blip r:embed="rId2">
              <a:alphaModFix/>
            </a:blip>
            <a:srcRect b="0" l="0" r="0" t="0"/>
            <a:stretch/>
          </p:blipFill>
          <p:spPr>
            <a:xfrm>
              <a:off x="10802643" y="5883440"/>
              <a:ext cx="74502" cy="73818"/>
            </a:xfrm>
            <a:prstGeom prst="rect">
              <a:avLst/>
            </a:prstGeom>
            <a:noFill/>
            <a:ln>
              <a:noFill/>
            </a:ln>
          </p:spPr>
        </p:pic>
        <p:pic>
          <p:nvPicPr>
            <p:cNvPr id="66" name="Google Shape;66;p6"/>
            <p:cNvPicPr preferRelativeResize="0"/>
            <p:nvPr/>
          </p:nvPicPr>
          <p:blipFill rotWithShape="1">
            <a:blip r:embed="rId3">
              <a:alphaModFix/>
            </a:blip>
            <a:srcRect b="0" l="0" r="0" t="0"/>
            <a:stretch/>
          </p:blipFill>
          <p:spPr>
            <a:xfrm>
              <a:off x="10951649" y="5883440"/>
              <a:ext cx="74502" cy="73818"/>
            </a:xfrm>
            <a:prstGeom prst="rect">
              <a:avLst/>
            </a:prstGeom>
            <a:noFill/>
            <a:ln>
              <a:noFill/>
            </a:ln>
          </p:spPr>
        </p:pic>
        <p:pic>
          <p:nvPicPr>
            <p:cNvPr id="67" name="Google Shape;67;p6"/>
            <p:cNvPicPr preferRelativeResize="0"/>
            <p:nvPr/>
          </p:nvPicPr>
          <p:blipFill rotWithShape="1">
            <a:blip r:embed="rId3">
              <a:alphaModFix/>
            </a:blip>
            <a:srcRect b="0" l="0" r="0" t="0"/>
            <a:stretch/>
          </p:blipFill>
          <p:spPr>
            <a:xfrm>
              <a:off x="11100654" y="5883440"/>
              <a:ext cx="74502" cy="73818"/>
            </a:xfrm>
            <a:prstGeom prst="rect">
              <a:avLst/>
            </a:prstGeom>
            <a:noFill/>
            <a:ln>
              <a:noFill/>
            </a:ln>
          </p:spPr>
        </p:pic>
        <p:pic>
          <p:nvPicPr>
            <p:cNvPr id="68" name="Google Shape;68;p6"/>
            <p:cNvPicPr preferRelativeResize="0"/>
            <p:nvPr/>
          </p:nvPicPr>
          <p:blipFill rotWithShape="1">
            <a:blip r:embed="rId2">
              <a:alphaModFix/>
            </a:blip>
            <a:srcRect b="0" l="0" r="0" t="0"/>
            <a:stretch/>
          </p:blipFill>
          <p:spPr>
            <a:xfrm>
              <a:off x="11249660" y="5883440"/>
              <a:ext cx="74502" cy="73818"/>
            </a:xfrm>
            <a:prstGeom prst="rect">
              <a:avLst/>
            </a:prstGeom>
            <a:noFill/>
            <a:ln>
              <a:noFill/>
            </a:ln>
          </p:spPr>
        </p:pic>
        <p:pic>
          <p:nvPicPr>
            <p:cNvPr id="69" name="Google Shape;69;p6"/>
            <p:cNvPicPr preferRelativeResize="0"/>
            <p:nvPr/>
          </p:nvPicPr>
          <p:blipFill rotWithShape="1">
            <a:blip r:embed="rId2">
              <a:alphaModFix/>
            </a:blip>
            <a:srcRect b="0" l="0" r="0" t="0"/>
            <a:stretch/>
          </p:blipFill>
          <p:spPr>
            <a:xfrm>
              <a:off x="11398666" y="5883440"/>
              <a:ext cx="74502" cy="73818"/>
            </a:xfrm>
            <a:prstGeom prst="rect">
              <a:avLst/>
            </a:prstGeom>
            <a:noFill/>
            <a:ln>
              <a:noFill/>
            </a:ln>
          </p:spPr>
        </p:pic>
        <p:pic>
          <p:nvPicPr>
            <p:cNvPr id="70" name="Google Shape;70;p6"/>
            <p:cNvPicPr preferRelativeResize="0"/>
            <p:nvPr/>
          </p:nvPicPr>
          <p:blipFill rotWithShape="1">
            <a:blip r:embed="rId3">
              <a:alphaModFix/>
            </a:blip>
            <a:srcRect b="0" l="0" r="0" t="0"/>
            <a:stretch/>
          </p:blipFill>
          <p:spPr>
            <a:xfrm>
              <a:off x="11547671" y="5883440"/>
              <a:ext cx="74502" cy="73818"/>
            </a:xfrm>
            <a:prstGeom prst="rect">
              <a:avLst/>
            </a:prstGeom>
            <a:noFill/>
            <a:ln>
              <a:noFill/>
            </a:ln>
          </p:spPr>
        </p:pic>
        <p:pic>
          <p:nvPicPr>
            <p:cNvPr id="71" name="Google Shape;71;p6"/>
            <p:cNvPicPr preferRelativeResize="0"/>
            <p:nvPr/>
          </p:nvPicPr>
          <p:blipFill rotWithShape="1">
            <a:blip r:embed="rId2">
              <a:alphaModFix/>
            </a:blip>
            <a:srcRect b="0" l="0" r="0" t="0"/>
            <a:stretch/>
          </p:blipFill>
          <p:spPr>
            <a:xfrm>
              <a:off x="11696677" y="5883440"/>
              <a:ext cx="74502" cy="73818"/>
            </a:xfrm>
            <a:prstGeom prst="rect">
              <a:avLst/>
            </a:prstGeom>
            <a:noFill/>
            <a:ln>
              <a:noFill/>
            </a:ln>
          </p:spPr>
        </p:pic>
        <p:pic>
          <p:nvPicPr>
            <p:cNvPr id="72" name="Google Shape;72;p6"/>
            <p:cNvPicPr preferRelativeResize="0"/>
            <p:nvPr/>
          </p:nvPicPr>
          <p:blipFill rotWithShape="1">
            <a:blip r:embed="rId2">
              <a:alphaModFix/>
            </a:blip>
            <a:srcRect b="0" l="0" r="0" t="0"/>
            <a:stretch/>
          </p:blipFill>
          <p:spPr>
            <a:xfrm>
              <a:off x="11845683" y="5883440"/>
              <a:ext cx="74502" cy="73818"/>
            </a:xfrm>
            <a:prstGeom prst="rect">
              <a:avLst/>
            </a:prstGeom>
            <a:noFill/>
            <a:ln>
              <a:noFill/>
            </a:ln>
          </p:spPr>
        </p:pic>
        <p:pic>
          <p:nvPicPr>
            <p:cNvPr id="73" name="Google Shape;73;p6"/>
            <p:cNvPicPr preferRelativeResize="0"/>
            <p:nvPr/>
          </p:nvPicPr>
          <p:blipFill rotWithShape="1">
            <a:blip r:embed="rId3">
              <a:alphaModFix/>
            </a:blip>
            <a:srcRect b="0" l="0" r="0" t="0"/>
            <a:stretch/>
          </p:blipFill>
          <p:spPr>
            <a:xfrm>
              <a:off x="11994688" y="5883440"/>
              <a:ext cx="74503" cy="73818"/>
            </a:xfrm>
            <a:prstGeom prst="rect">
              <a:avLst/>
            </a:prstGeom>
            <a:noFill/>
            <a:ln>
              <a:noFill/>
            </a:ln>
          </p:spPr>
        </p:pic>
        <p:pic>
          <p:nvPicPr>
            <p:cNvPr id="74" name="Google Shape;74;p6"/>
            <p:cNvPicPr preferRelativeResize="0"/>
            <p:nvPr/>
          </p:nvPicPr>
          <p:blipFill rotWithShape="1">
            <a:blip r:embed="rId2">
              <a:alphaModFix/>
            </a:blip>
            <a:srcRect b="0" l="0" r="0" t="0"/>
            <a:stretch/>
          </p:blipFill>
          <p:spPr>
            <a:xfrm>
              <a:off x="12143695" y="5883440"/>
              <a:ext cx="74503" cy="73818"/>
            </a:xfrm>
            <a:prstGeom prst="rect">
              <a:avLst/>
            </a:prstGeom>
            <a:noFill/>
            <a:ln>
              <a:noFill/>
            </a:ln>
          </p:spPr>
        </p:pic>
        <p:pic>
          <p:nvPicPr>
            <p:cNvPr id="75" name="Google Shape;75;p6"/>
            <p:cNvPicPr preferRelativeResize="0"/>
            <p:nvPr/>
          </p:nvPicPr>
          <p:blipFill rotWithShape="1">
            <a:blip r:embed="rId2">
              <a:alphaModFix/>
            </a:blip>
            <a:srcRect b="0" l="0" r="0" t="0"/>
            <a:stretch/>
          </p:blipFill>
          <p:spPr>
            <a:xfrm>
              <a:off x="12292700" y="5883440"/>
              <a:ext cx="74503" cy="73818"/>
            </a:xfrm>
            <a:prstGeom prst="rect">
              <a:avLst/>
            </a:prstGeom>
            <a:noFill/>
            <a:ln>
              <a:noFill/>
            </a:ln>
          </p:spPr>
        </p:pic>
        <p:pic>
          <p:nvPicPr>
            <p:cNvPr id="76" name="Google Shape;76;p6"/>
            <p:cNvPicPr preferRelativeResize="0"/>
            <p:nvPr/>
          </p:nvPicPr>
          <p:blipFill rotWithShape="1">
            <a:blip r:embed="rId2">
              <a:alphaModFix/>
            </a:blip>
            <a:srcRect b="0" l="0" r="0" t="0"/>
            <a:stretch/>
          </p:blipFill>
          <p:spPr>
            <a:xfrm>
              <a:off x="12441706" y="5883440"/>
              <a:ext cx="74503" cy="73818"/>
            </a:xfrm>
            <a:prstGeom prst="rect">
              <a:avLst/>
            </a:prstGeom>
            <a:noFill/>
            <a:ln>
              <a:noFill/>
            </a:ln>
          </p:spPr>
        </p:pic>
        <p:pic>
          <p:nvPicPr>
            <p:cNvPr id="77" name="Google Shape;77;p6"/>
            <p:cNvPicPr preferRelativeResize="0"/>
            <p:nvPr/>
          </p:nvPicPr>
          <p:blipFill rotWithShape="1">
            <a:blip r:embed="rId3">
              <a:alphaModFix/>
            </a:blip>
            <a:srcRect b="0" l="0" r="0" t="0"/>
            <a:stretch/>
          </p:blipFill>
          <p:spPr>
            <a:xfrm>
              <a:off x="12590712" y="5883440"/>
              <a:ext cx="74503" cy="73818"/>
            </a:xfrm>
            <a:prstGeom prst="rect">
              <a:avLst/>
            </a:prstGeom>
            <a:noFill/>
            <a:ln>
              <a:noFill/>
            </a:ln>
          </p:spPr>
        </p:pic>
        <p:pic>
          <p:nvPicPr>
            <p:cNvPr id="78" name="Google Shape;78;p6"/>
            <p:cNvPicPr preferRelativeResize="0"/>
            <p:nvPr/>
          </p:nvPicPr>
          <p:blipFill rotWithShape="1">
            <a:blip r:embed="rId2">
              <a:alphaModFix/>
            </a:blip>
            <a:srcRect b="0" l="0" r="0" t="0"/>
            <a:stretch/>
          </p:blipFill>
          <p:spPr>
            <a:xfrm>
              <a:off x="12739717" y="5883440"/>
              <a:ext cx="74503" cy="73818"/>
            </a:xfrm>
            <a:prstGeom prst="rect">
              <a:avLst/>
            </a:prstGeom>
            <a:noFill/>
            <a:ln>
              <a:noFill/>
            </a:ln>
          </p:spPr>
        </p:pic>
      </p:grpSp>
      <p:sp>
        <p:nvSpPr>
          <p:cNvPr id="79" name="Google Shape;79;p6"/>
          <p:cNvSpPr txBox="1"/>
          <p:nvPr>
            <p:ph type="title"/>
          </p:nvPr>
        </p:nvSpPr>
        <p:spPr>
          <a:xfrm>
            <a:off x="484511" y="2671020"/>
            <a:ext cx="7772400" cy="11034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sz="36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0" name="Google Shape;80;p6"/>
          <p:cNvPicPr preferRelativeResize="0"/>
          <p:nvPr/>
        </p:nvPicPr>
        <p:blipFill rotWithShape="1">
          <a:blip r:embed="rId4">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Text" showMasterSp="0">
  <p:cSld name="Picture and Text">
    <p:spTree>
      <p:nvGrpSpPr>
        <p:cNvPr id="81" name="Shape 81"/>
        <p:cNvGrpSpPr/>
        <p:nvPr/>
      </p:nvGrpSpPr>
      <p:grpSpPr>
        <a:xfrm>
          <a:off x="0" y="0"/>
          <a:ext cx="0" cy="0"/>
          <a:chOff x="0" y="0"/>
          <a:chExt cx="0" cy="0"/>
        </a:xfrm>
      </p:grpSpPr>
      <p:sp>
        <p:nvSpPr>
          <p:cNvPr id="82" name="Google Shape;82;p7"/>
          <p:cNvSpPr/>
          <p:nvPr>
            <p:ph idx="2" type="pic"/>
          </p:nvPr>
        </p:nvSpPr>
        <p:spPr>
          <a:xfrm>
            <a:off x="4572000" y="1"/>
            <a:ext cx="4572000" cy="5165400"/>
          </a:xfrm>
          <a:prstGeom prst="rect">
            <a:avLst/>
          </a:prstGeom>
          <a:noFill/>
          <a:ln>
            <a:noFill/>
          </a:ln>
        </p:spPr>
      </p:sp>
      <p:sp>
        <p:nvSpPr>
          <p:cNvPr id="83" name="Google Shape;83;p7"/>
          <p:cNvSpPr txBox="1"/>
          <p:nvPr>
            <p:ph type="title"/>
          </p:nvPr>
        </p:nvSpPr>
        <p:spPr>
          <a:xfrm>
            <a:off x="568395" y="522287"/>
            <a:ext cx="3794100" cy="829800"/>
          </a:xfrm>
          <a:prstGeom prst="rect">
            <a:avLst/>
          </a:prstGeom>
          <a:noFill/>
          <a:ln>
            <a:noFill/>
          </a:ln>
        </p:spPr>
        <p:txBody>
          <a:bodyPr anchorCtr="0" anchor="t" bIns="38100" lIns="38100" spcFirstLastPara="1" rIns="38100" wrap="square" tIns="38100">
            <a:noAutofit/>
          </a:bodyPr>
          <a:lstStyle>
            <a:lvl1pPr lvl="0" algn="l">
              <a:spcBef>
                <a:spcPts val="0"/>
              </a:spcBef>
              <a:spcAft>
                <a:spcPts val="0"/>
              </a:spcAft>
              <a:buSzPts val="1400"/>
              <a:buNone/>
              <a:defRPr sz="2800">
                <a:solidFill>
                  <a:srgbClr val="0C234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7"/>
          <p:cNvSpPr txBox="1"/>
          <p:nvPr>
            <p:ph idx="1" type="body"/>
          </p:nvPr>
        </p:nvSpPr>
        <p:spPr>
          <a:xfrm>
            <a:off x="568325" y="1522957"/>
            <a:ext cx="3167100" cy="3492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Font typeface="Noto Sans Symbols"/>
              <a:buChar char="⮚"/>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7"/>
          <p:cNvSpPr txBox="1"/>
          <p:nvPr>
            <p:ph idx="3" type="body"/>
          </p:nvPr>
        </p:nvSpPr>
        <p:spPr>
          <a:xfrm>
            <a:off x="568325" y="1994169"/>
            <a:ext cx="3794100" cy="26271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Clr>
                <a:srgbClr val="C00000"/>
              </a:buClr>
              <a:buSzPts val="1800"/>
              <a:buFont typeface="Arial"/>
              <a:buChar char="•"/>
              <a:defRPr>
                <a:solidFill>
                  <a:srgbClr val="0C234B"/>
                </a:solidFill>
              </a:defRPr>
            </a:lvl1pPr>
            <a:lvl2pPr indent="-342900" lvl="1" marL="914400" algn="l">
              <a:spcBef>
                <a:spcPts val="0"/>
              </a:spcBef>
              <a:spcAft>
                <a:spcPts val="0"/>
              </a:spcAft>
              <a:buClr>
                <a:srgbClr val="C00000"/>
              </a:buClr>
              <a:buSzPts val="1800"/>
              <a:buFont typeface="Arial"/>
              <a:buChar char="•"/>
              <a:defRPr>
                <a:solidFill>
                  <a:srgbClr val="0C234B"/>
                </a:solidFill>
              </a:defRPr>
            </a:lvl2pPr>
            <a:lvl3pPr indent="-342900" lvl="2" marL="1371600" algn="l">
              <a:spcBef>
                <a:spcPts val="0"/>
              </a:spcBef>
              <a:spcAft>
                <a:spcPts val="0"/>
              </a:spcAft>
              <a:buClr>
                <a:srgbClr val="C00000"/>
              </a:buClr>
              <a:buSzPts val="1800"/>
              <a:buFont typeface="Arial"/>
              <a:buChar char="•"/>
              <a:defRPr>
                <a:solidFill>
                  <a:srgbClr val="0C234B"/>
                </a:solidFill>
              </a:defRPr>
            </a:lvl3pPr>
            <a:lvl4pPr indent="-342900" lvl="3" marL="1828800" algn="l">
              <a:spcBef>
                <a:spcPts val="0"/>
              </a:spcBef>
              <a:spcAft>
                <a:spcPts val="0"/>
              </a:spcAft>
              <a:buClr>
                <a:srgbClr val="C00000"/>
              </a:buClr>
              <a:buSzPts val="1800"/>
              <a:buFont typeface="Arial"/>
              <a:buChar char="•"/>
              <a:defRPr>
                <a:solidFill>
                  <a:srgbClr val="0C234B"/>
                </a:solidFill>
              </a:defRPr>
            </a:lvl4pPr>
            <a:lvl5pPr indent="-342900" lvl="4" marL="2286000" algn="l">
              <a:spcBef>
                <a:spcPts val="0"/>
              </a:spcBef>
              <a:spcAft>
                <a:spcPts val="0"/>
              </a:spcAft>
              <a:buClr>
                <a:srgbClr val="C00000"/>
              </a:buClr>
              <a:buSzPts val="1800"/>
              <a:buFont typeface="Arial"/>
              <a:buChar char="•"/>
              <a:defRPr>
                <a:solidFill>
                  <a:srgbClr val="0C234B"/>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86" name="Google Shape;86;p7"/>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Light">
  <p:cSld name="Title and Text Light">
    <p:bg>
      <p:bgPr>
        <a:solidFill>
          <a:schemeClr val="lt1"/>
        </a:solidFill>
      </p:bgPr>
    </p:bg>
    <p:spTree>
      <p:nvGrpSpPr>
        <p:cNvPr id="87" name="Shape 87"/>
        <p:cNvGrpSpPr/>
        <p:nvPr/>
      </p:nvGrpSpPr>
      <p:grpSpPr>
        <a:xfrm>
          <a:off x="0" y="0"/>
          <a:ext cx="0" cy="0"/>
          <a:chOff x="0" y="0"/>
          <a:chExt cx="0" cy="0"/>
        </a:xfrm>
      </p:grpSpPr>
      <p:sp>
        <p:nvSpPr>
          <p:cNvPr id="88" name="Google Shape;88;p8"/>
          <p:cNvSpPr/>
          <p:nvPr/>
        </p:nvSpPr>
        <p:spPr>
          <a:xfrm>
            <a:off x="288721" y="521553"/>
            <a:ext cx="14288" cy="4114800"/>
          </a:xfrm>
          <a:custGeom>
            <a:rect b="b" l="l" r="r" t="t"/>
            <a:pathLst>
              <a:path extrusionOk="0" h="8229600" w="28575">
                <a:moveTo>
                  <a:pt x="28574" y="8229599"/>
                </a:moveTo>
                <a:lnTo>
                  <a:pt x="0" y="8229599"/>
                </a:lnTo>
                <a:lnTo>
                  <a:pt x="0" y="0"/>
                </a:lnTo>
                <a:lnTo>
                  <a:pt x="28574" y="0"/>
                </a:lnTo>
                <a:lnTo>
                  <a:pt x="28574" y="8229599"/>
                </a:lnTo>
                <a:close/>
              </a:path>
            </a:pathLst>
          </a:custGeom>
          <a:solidFill>
            <a:srgbClr val="AB0420"/>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89" name="Google Shape;89;p8"/>
          <p:cNvSpPr/>
          <p:nvPr/>
        </p:nvSpPr>
        <p:spPr>
          <a:xfrm>
            <a:off x="419096" y="960780"/>
            <a:ext cx="6938582" cy="27432"/>
          </a:xfrm>
          <a:custGeom>
            <a:rect b="b" l="l" r="r" t="t"/>
            <a:pathLst>
              <a:path extrusionOk="0" h="28575" w="16230600">
                <a:moveTo>
                  <a:pt x="16230598" y="28574"/>
                </a:moveTo>
                <a:lnTo>
                  <a:pt x="0" y="28574"/>
                </a:lnTo>
                <a:lnTo>
                  <a:pt x="0" y="0"/>
                </a:lnTo>
                <a:lnTo>
                  <a:pt x="16230598" y="0"/>
                </a:lnTo>
                <a:lnTo>
                  <a:pt x="16230598" y="28574"/>
                </a:lnTo>
                <a:close/>
              </a:path>
            </a:pathLst>
          </a:custGeom>
          <a:solidFill>
            <a:srgbClr val="AB0420"/>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90" name="Google Shape;90;p8"/>
          <p:cNvSpPr txBox="1"/>
          <p:nvPr>
            <p:ph type="title"/>
          </p:nvPr>
        </p:nvSpPr>
        <p:spPr>
          <a:xfrm>
            <a:off x="353506" y="53075"/>
            <a:ext cx="6949500" cy="468600"/>
          </a:xfrm>
          <a:prstGeom prst="rect">
            <a:avLst/>
          </a:prstGeom>
          <a:noFill/>
          <a:ln>
            <a:noFill/>
          </a:ln>
        </p:spPr>
        <p:txBody>
          <a:bodyPr anchorCtr="0" anchor="t" bIns="38100" lIns="38100" spcFirstLastPara="1" rIns="38100" wrap="square" tIns="38100">
            <a:noAutofit/>
          </a:bodyPr>
          <a:lstStyle>
            <a:lvl1pPr lvl="0" algn="l">
              <a:spcBef>
                <a:spcPts val="0"/>
              </a:spcBef>
              <a:spcAft>
                <a:spcPts val="0"/>
              </a:spcAft>
              <a:buSzPts val="1400"/>
              <a:buNone/>
              <a:defRPr b="1" sz="2800">
                <a:solidFill>
                  <a:srgbClr val="0C234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8"/>
          <p:cNvSpPr txBox="1"/>
          <p:nvPr>
            <p:ph idx="1" type="body"/>
          </p:nvPr>
        </p:nvSpPr>
        <p:spPr>
          <a:xfrm>
            <a:off x="419096" y="579378"/>
            <a:ext cx="6949500" cy="3036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Font typeface="Noto Sans Symbols"/>
              <a:buChar char="⮚"/>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8"/>
          <p:cNvSpPr txBox="1"/>
          <p:nvPr>
            <p:ph idx="2" type="body"/>
          </p:nvPr>
        </p:nvSpPr>
        <p:spPr>
          <a:xfrm>
            <a:off x="627529" y="1289469"/>
            <a:ext cx="7951800" cy="33468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Clr>
                <a:srgbClr val="C00000"/>
              </a:buClr>
              <a:buSzPts val="1800"/>
              <a:buFont typeface="Arial"/>
              <a:buChar char="•"/>
              <a:defRPr/>
            </a:lvl1pPr>
            <a:lvl2pPr indent="-342900" lvl="1" marL="914400" algn="l">
              <a:spcBef>
                <a:spcPts val="0"/>
              </a:spcBef>
              <a:spcAft>
                <a:spcPts val="0"/>
              </a:spcAft>
              <a:buClr>
                <a:srgbClr val="C00000"/>
              </a:buClr>
              <a:buSzPts val="1800"/>
              <a:buFont typeface="Arial"/>
              <a:buChar char="•"/>
              <a:defRPr/>
            </a:lvl2pPr>
            <a:lvl3pPr indent="-342900" lvl="2" marL="1371600" algn="l">
              <a:spcBef>
                <a:spcPts val="0"/>
              </a:spcBef>
              <a:spcAft>
                <a:spcPts val="0"/>
              </a:spcAft>
              <a:buClr>
                <a:srgbClr val="C00000"/>
              </a:buClr>
              <a:buSzPts val="1800"/>
              <a:buFont typeface="Arial"/>
              <a:buChar char="•"/>
              <a:defRPr/>
            </a:lvl3pPr>
            <a:lvl4pPr indent="-342900" lvl="3" marL="1828800" algn="l">
              <a:spcBef>
                <a:spcPts val="0"/>
              </a:spcBef>
              <a:spcAft>
                <a:spcPts val="0"/>
              </a:spcAft>
              <a:buClr>
                <a:srgbClr val="C00000"/>
              </a:buClr>
              <a:buSzPts val="1800"/>
              <a:buFont typeface="Arial"/>
              <a:buChar char="•"/>
              <a:defRPr/>
            </a:lvl4pPr>
            <a:lvl5pPr indent="-342900" lvl="4" marL="2286000" algn="l">
              <a:spcBef>
                <a:spcPts val="0"/>
              </a:spcBef>
              <a:spcAft>
                <a:spcPts val="0"/>
              </a:spcAft>
              <a:buClr>
                <a:srgbClr val="C00000"/>
              </a:buClr>
              <a:buSzPts val="1800"/>
              <a:buFont typeface="Arial"/>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93" name="Google Shape;93;p8"/>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Light" showMasterSp="0">
  <p:cSld name="3 Column Light">
    <p:spTree>
      <p:nvGrpSpPr>
        <p:cNvPr id="94" name="Shape 94"/>
        <p:cNvGrpSpPr/>
        <p:nvPr/>
      </p:nvGrpSpPr>
      <p:grpSpPr>
        <a:xfrm>
          <a:off x="0" y="0"/>
          <a:ext cx="0" cy="0"/>
          <a:chOff x="0" y="0"/>
          <a:chExt cx="0" cy="0"/>
        </a:xfrm>
      </p:grpSpPr>
      <p:sp>
        <p:nvSpPr>
          <p:cNvPr id="95" name="Google Shape;95;p9"/>
          <p:cNvSpPr/>
          <p:nvPr/>
        </p:nvSpPr>
        <p:spPr>
          <a:xfrm>
            <a:off x="246561" y="836991"/>
            <a:ext cx="8115300" cy="14288"/>
          </a:xfrm>
          <a:custGeom>
            <a:rect b="b" l="l" r="r" t="t"/>
            <a:pathLst>
              <a:path extrusionOk="0" h="28575" w="16230600">
                <a:moveTo>
                  <a:pt x="16230598" y="28574"/>
                </a:moveTo>
                <a:lnTo>
                  <a:pt x="0" y="28574"/>
                </a:lnTo>
                <a:lnTo>
                  <a:pt x="0" y="0"/>
                </a:lnTo>
                <a:lnTo>
                  <a:pt x="16230598" y="0"/>
                </a:lnTo>
                <a:lnTo>
                  <a:pt x="16230598" y="28574"/>
                </a:lnTo>
                <a:close/>
              </a:path>
            </a:pathLst>
          </a:custGeom>
          <a:solidFill>
            <a:srgbClr val="AB0420"/>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96" name="Google Shape;96;p9"/>
          <p:cNvSpPr txBox="1"/>
          <p:nvPr>
            <p:ph type="title"/>
          </p:nvPr>
        </p:nvSpPr>
        <p:spPr>
          <a:xfrm>
            <a:off x="246561" y="272355"/>
            <a:ext cx="7854300" cy="474000"/>
          </a:xfrm>
          <a:prstGeom prst="rect">
            <a:avLst/>
          </a:prstGeom>
          <a:noFill/>
          <a:ln>
            <a:noFill/>
          </a:ln>
        </p:spPr>
        <p:txBody>
          <a:bodyPr anchorCtr="0" anchor="ctr" bIns="38100" lIns="38100" spcFirstLastPara="1" rIns="38100" wrap="square" tIns="38100">
            <a:noAutofit/>
          </a:bodyPr>
          <a:lstStyle>
            <a:lvl1pPr lvl="0" algn="l">
              <a:spcBef>
                <a:spcPts val="0"/>
              </a:spcBef>
              <a:spcAft>
                <a:spcPts val="0"/>
              </a:spcAft>
              <a:buSzPts val="1400"/>
              <a:buNone/>
              <a:defRPr b="1" sz="28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9"/>
          <p:cNvSpPr txBox="1"/>
          <p:nvPr>
            <p:ph idx="1" type="body"/>
          </p:nvPr>
        </p:nvSpPr>
        <p:spPr>
          <a:xfrm>
            <a:off x="376029" y="1191852"/>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9"/>
          <p:cNvSpPr txBox="1"/>
          <p:nvPr>
            <p:ph idx="2" type="body"/>
          </p:nvPr>
        </p:nvSpPr>
        <p:spPr>
          <a:xfrm>
            <a:off x="376030" y="1707147"/>
            <a:ext cx="2260500" cy="16185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9"/>
          <p:cNvSpPr txBox="1"/>
          <p:nvPr>
            <p:ph idx="3" type="body"/>
          </p:nvPr>
        </p:nvSpPr>
        <p:spPr>
          <a:xfrm>
            <a:off x="3131794" y="1191852"/>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9"/>
          <p:cNvSpPr txBox="1"/>
          <p:nvPr>
            <p:ph idx="4" type="body"/>
          </p:nvPr>
        </p:nvSpPr>
        <p:spPr>
          <a:xfrm>
            <a:off x="3131794" y="1702119"/>
            <a:ext cx="2260500" cy="16185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9"/>
          <p:cNvSpPr txBox="1"/>
          <p:nvPr>
            <p:ph idx="5" type="body"/>
          </p:nvPr>
        </p:nvSpPr>
        <p:spPr>
          <a:xfrm>
            <a:off x="5887559" y="1186890"/>
            <a:ext cx="2260800" cy="346500"/>
          </a:xfrm>
          <a:prstGeom prst="rect">
            <a:avLst/>
          </a:prstGeom>
          <a:noFill/>
          <a:ln>
            <a:noFill/>
          </a:ln>
        </p:spPr>
        <p:txBody>
          <a:bodyPr anchorCtr="0" anchor="t" bIns="38100" lIns="38100" spcFirstLastPara="1" rIns="38100" wrap="square" tIns="38100">
            <a:noAutofit/>
          </a:bodyPr>
          <a:lstStyle>
            <a:lvl1pPr indent="-228600" lvl="0" marL="457200" algn="l">
              <a:spcBef>
                <a:spcPts val="0"/>
              </a:spcBef>
              <a:spcAft>
                <a:spcPts val="0"/>
              </a:spcAft>
              <a:buSzPts val="1800"/>
              <a:buFont typeface="Calibri"/>
              <a:buNone/>
              <a:defRPr sz="1800" cap="none">
                <a:latin typeface="Calibri"/>
                <a:ea typeface="Calibri"/>
                <a:cs typeface="Calibri"/>
                <a:sym typeface="Calibri"/>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9"/>
          <p:cNvSpPr txBox="1"/>
          <p:nvPr>
            <p:ph idx="6" type="body"/>
          </p:nvPr>
        </p:nvSpPr>
        <p:spPr>
          <a:xfrm>
            <a:off x="5887558" y="1702119"/>
            <a:ext cx="2260500" cy="16185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Char char="•"/>
              <a:defRPr/>
            </a:lvl1pPr>
            <a:lvl2pPr indent="-342900" lvl="1" marL="914400" algn="l">
              <a:spcBef>
                <a:spcPts val="0"/>
              </a:spcBef>
              <a:spcAft>
                <a:spcPts val="0"/>
              </a:spcAft>
              <a:buSzPts val="1800"/>
              <a:buChar char="•"/>
              <a:defRPr/>
            </a:lvl2pPr>
            <a:lvl3pPr indent="-342900" lvl="2" marL="1371600" algn="l">
              <a:spcBef>
                <a:spcPts val="0"/>
              </a:spcBef>
              <a:spcAft>
                <a:spcPts val="0"/>
              </a:spcAft>
              <a:buSzPts val="1800"/>
              <a:buChar char="•"/>
              <a:defRPr/>
            </a:lvl3pPr>
            <a:lvl4pPr indent="-342900" lvl="3" marL="1828800" algn="l">
              <a:spcBef>
                <a:spcPts val="0"/>
              </a:spcBef>
              <a:spcAft>
                <a:spcPts val="0"/>
              </a:spcAft>
              <a:buSzPts val="1800"/>
              <a:buChar char="•"/>
              <a:defRPr/>
            </a:lvl4pPr>
            <a:lvl5pPr indent="-342900" lvl="4" marL="2286000" algn="l">
              <a:spcBef>
                <a:spcPts val="0"/>
              </a:spcBef>
              <a:spcAft>
                <a:spcPts val="0"/>
              </a:spcAft>
              <a:buSzPts val="180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03" name="Google Shape;103;p9"/>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Description Light">
  <p:cSld name="Picture and Description Light">
    <p:spTree>
      <p:nvGrpSpPr>
        <p:cNvPr id="104" name="Shape 104"/>
        <p:cNvGrpSpPr/>
        <p:nvPr/>
      </p:nvGrpSpPr>
      <p:grpSpPr>
        <a:xfrm>
          <a:off x="0" y="0"/>
          <a:ext cx="0" cy="0"/>
          <a:chOff x="0" y="0"/>
          <a:chExt cx="0" cy="0"/>
        </a:xfrm>
      </p:grpSpPr>
      <p:sp>
        <p:nvSpPr>
          <p:cNvPr id="105" name="Google Shape;105;p10"/>
          <p:cNvSpPr/>
          <p:nvPr/>
        </p:nvSpPr>
        <p:spPr>
          <a:xfrm>
            <a:off x="194777" y="591008"/>
            <a:ext cx="14288" cy="4114800"/>
          </a:xfrm>
          <a:custGeom>
            <a:rect b="b" l="l" r="r" t="t"/>
            <a:pathLst>
              <a:path extrusionOk="0" h="8229600" w="28575">
                <a:moveTo>
                  <a:pt x="28574" y="8229599"/>
                </a:moveTo>
                <a:lnTo>
                  <a:pt x="0" y="8229599"/>
                </a:lnTo>
                <a:lnTo>
                  <a:pt x="0" y="0"/>
                </a:lnTo>
                <a:lnTo>
                  <a:pt x="28574" y="0"/>
                </a:lnTo>
                <a:lnTo>
                  <a:pt x="28574" y="8229599"/>
                </a:lnTo>
                <a:close/>
              </a:path>
            </a:pathLst>
          </a:custGeom>
          <a:solidFill>
            <a:srgbClr val="AB0420"/>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2100">
              <a:solidFill>
                <a:srgbClr val="000000"/>
              </a:solidFill>
              <a:latin typeface="Gill Sans"/>
              <a:ea typeface="Gill Sans"/>
              <a:cs typeface="Gill Sans"/>
              <a:sym typeface="Gill Sans"/>
            </a:endParaRPr>
          </a:p>
        </p:txBody>
      </p:sp>
      <p:sp>
        <p:nvSpPr>
          <p:cNvPr id="106" name="Google Shape;106;p10"/>
          <p:cNvSpPr txBox="1"/>
          <p:nvPr>
            <p:ph type="title"/>
          </p:nvPr>
        </p:nvSpPr>
        <p:spPr>
          <a:xfrm>
            <a:off x="3455895" y="1000953"/>
            <a:ext cx="5085600" cy="829800"/>
          </a:xfrm>
          <a:prstGeom prst="rect">
            <a:avLst/>
          </a:prstGeom>
          <a:noFill/>
          <a:ln>
            <a:noFill/>
          </a:ln>
        </p:spPr>
        <p:txBody>
          <a:bodyPr anchorCtr="0" anchor="t" bIns="38100" lIns="38100" spcFirstLastPara="1" rIns="38100" wrap="square" tIns="38100">
            <a:noAutofit/>
          </a:bodyPr>
          <a:lstStyle>
            <a:lvl1pPr lvl="0" algn="l">
              <a:spcBef>
                <a:spcPts val="0"/>
              </a:spcBef>
              <a:spcAft>
                <a:spcPts val="0"/>
              </a:spcAft>
              <a:buSzPts val="1400"/>
              <a:buNone/>
              <a:defRPr b="1" sz="2800">
                <a:solidFill>
                  <a:srgbClr val="0C234B"/>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0"/>
          <p:cNvSpPr/>
          <p:nvPr>
            <p:ph idx="2" type="pic"/>
          </p:nvPr>
        </p:nvSpPr>
        <p:spPr>
          <a:xfrm>
            <a:off x="407268" y="1115443"/>
            <a:ext cx="2765400" cy="3066000"/>
          </a:xfrm>
          <a:prstGeom prst="rect">
            <a:avLst/>
          </a:prstGeom>
          <a:noFill/>
          <a:ln>
            <a:noFill/>
          </a:ln>
        </p:spPr>
      </p:sp>
      <p:sp>
        <p:nvSpPr>
          <p:cNvPr id="108" name="Google Shape;108;p10"/>
          <p:cNvSpPr txBox="1"/>
          <p:nvPr>
            <p:ph idx="1" type="body"/>
          </p:nvPr>
        </p:nvSpPr>
        <p:spPr>
          <a:xfrm>
            <a:off x="3455895" y="1984127"/>
            <a:ext cx="5085600" cy="2352600"/>
          </a:xfrm>
          <a:prstGeom prst="rect">
            <a:avLst/>
          </a:prstGeom>
          <a:noFill/>
          <a:ln>
            <a:noFill/>
          </a:ln>
        </p:spPr>
        <p:txBody>
          <a:bodyPr anchorCtr="0" anchor="t" bIns="38100" lIns="38100" spcFirstLastPara="1" rIns="38100" wrap="square" tIns="38100">
            <a:noAutofit/>
          </a:bodyPr>
          <a:lstStyle>
            <a:lvl1pPr indent="-342900" lvl="0" marL="457200" algn="l">
              <a:spcBef>
                <a:spcPts val="0"/>
              </a:spcBef>
              <a:spcAft>
                <a:spcPts val="0"/>
              </a:spcAft>
              <a:buSzPts val="1800"/>
              <a:buFont typeface="Arial"/>
              <a:buChar char="•"/>
              <a:defRPr>
                <a:solidFill>
                  <a:srgbClr val="0C234B"/>
                </a:solidFill>
              </a:defRPr>
            </a:lvl1pPr>
            <a:lvl2pPr indent="-342900" lvl="1" marL="914400" algn="l">
              <a:spcBef>
                <a:spcPts val="0"/>
              </a:spcBef>
              <a:spcAft>
                <a:spcPts val="0"/>
              </a:spcAft>
              <a:buClr>
                <a:srgbClr val="0C234B"/>
              </a:buClr>
              <a:buSzPts val="1800"/>
              <a:buFont typeface="Arial"/>
              <a:buChar char="•"/>
              <a:defRPr>
                <a:solidFill>
                  <a:srgbClr val="0C234B"/>
                </a:solidFill>
              </a:defRPr>
            </a:lvl2pPr>
            <a:lvl3pPr indent="-342900" lvl="2" marL="1371600" algn="l">
              <a:spcBef>
                <a:spcPts val="0"/>
              </a:spcBef>
              <a:spcAft>
                <a:spcPts val="0"/>
              </a:spcAft>
              <a:buClr>
                <a:srgbClr val="0C234B"/>
              </a:buClr>
              <a:buSzPts val="1800"/>
              <a:buFont typeface="Arial"/>
              <a:buChar char="•"/>
              <a:defRPr>
                <a:solidFill>
                  <a:srgbClr val="0C234B"/>
                </a:solidFill>
              </a:defRPr>
            </a:lvl3pPr>
            <a:lvl4pPr indent="-342900" lvl="3" marL="1828800" algn="l">
              <a:spcBef>
                <a:spcPts val="0"/>
              </a:spcBef>
              <a:spcAft>
                <a:spcPts val="0"/>
              </a:spcAft>
              <a:buClr>
                <a:srgbClr val="0C234B"/>
              </a:buClr>
              <a:buSzPts val="1800"/>
              <a:buFont typeface="Arial"/>
              <a:buChar char="•"/>
              <a:defRPr>
                <a:solidFill>
                  <a:srgbClr val="0C234B"/>
                </a:solidFill>
              </a:defRPr>
            </a:lvl4pPr>
            <a:lvl5pPr indent="-342900" lvl="4" marL="2286000" algn="l">
              <a:spcBef>
                <a:spcPts val="0"/>
              </a:spcBef>
              <a:spcAft>
                <a:spcPts val="0"/>
              </a:spcAft>
              <a:buClr>
                <a:srgbClr val="0C234B"/>
              </a:buClr>
              <a:buSzPts val="1800"/>
              <a:buFont typeface="Arial"/>
              <a:buChar char="•"/>
              <a:defRPr>
                <a:solidFill>
                  <a:srgbClr val="0C234B"/>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109" name="Google Shape;109;p10"/>
          <p:cNvPicPr preferRelativeResize="0"/>
          <p:nvPr/>
        </p:nvPicPr>
        <p:blipFill rotWithShape="1">
          <a:blip r:embed="rId2">
            <a:alphaModFix/>
          </a:blip>
          <a:srcRect b="0" l="0" r="0" t="0"/>
          <a:stretch/>
        </p:blipFill>
        <p:spPr>
          <a:xfrm>
            <a:off x="4251960" y="4823460"/>
            <a:ext cx="640080" cy="3200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313507" y="1129936"/>
            <a:ext cx="8112000" cy="3605400"/>
          </a:xfrm>
          <a:prstGeom prst="rect">
            <a:avLst/>
          </a:prstGeom>
          <a:noFill/>
          <a:ln>
            <a:noFill/>
          </a:ln>
        </p:spPr>
        <p:txBody>
          <a:bodyPr anchorCtr="0" anchor="t" bIns="38100" lIns="38100" spcFirstLastPara="1" rIns="38100" wrap="square" tIns="38100">
            <a:noAutofit/>
          </a:bodyPr>
          <a:lstStyle>
            <a:lvl1pPr indent="-342900" lvl="0" marL="457200" marR="0" algn="l">
              <a:spcBef>
                <a:spcPts val="0"/>
              </a:spcBef>
              <a:spcAft>
                <a:spcPts val="0"/>
              </a:spcAft>
              <a:buClr>
                <a:srgbClr val="C00000"/>
              </a:buClr>
              <a:buSzPts val="1800"/>
              <a:buFont typeface="Arial"/>
              <a:buChar char="•"/>
              <a:defRPr b="0" i="0" sz="1800" u="none" cap="none" strike="noStrike">
                <a:solidFill>
                  <a:srgbClr val="0C234B"/>
                </a:solidFill>
                <a:latin typeface="Calibri"/>
                <a:ea typeface="Calibri"/>
                <a:cs typeface="Calibri"/>
                <a:sym typeface="Calibri"/>
              </a:defRPr>
            </a:lvl1pPr>
            <a:lvl2pPr indent="-342900" lvl="1" marL="914400" marR="0" algn="l">
              <a:spcBef>
                <a:spcPts val="0"/>
              </a:spcBef>
              <a:spcAft>
                <a:spcPts val="0"/>
              </a:spcAft>
              <a:buClr>
                <a:srgbClr val="C00000"/>
              </a:buClr>
              <a:buSzPts val="1800"/>
              <a:buFont typeface="Arial"/>
              <a:buChar char="•"/>
              <a:defRPr b="0" i="0" sz="1800" u="none" cap="none" strike="noStrike">
                <a:solidFill>
                  <a:srgbClr val="0C234B"/>
                </a:solidFill>
                <a:latin typeface="Calibri"/>
                <a:ea typeface="Calibri"/>
                <a:cs typeface="Calibri"/>
                <a:sym typeface="Calibri"/>
              </a:defRPr>
            </a:lvl2pPr>
            <a:lvl3pPr indent="-342900" lvl="2" marL="1371600" marR="0" algn="l">
              <a:spcBef>
                <a:spcPts val="0"/>
              </a:spcBef>
              <a:spcAft>
                <a:spcPts val="0"/>
              </a:spcAft>
              <a:buClr>
                <a:srgbClr val="C00000"/>
              </a:buClr>
              <a:buSzPts val="1800"/>
              <a:buFont typeface="Arial"/>
              <a:buChar char="•"/>
              <a:defRPr b="0" i="0" sz="1800" u="none" cap="none" strike="noStrike">
                <a:solidFill>
                  <a:srgbClr val="0C234B"/>
                </a:solidFill>
                <a:latin typeface="Calibri"/>
                <a:ea typeface="Calibri"/>
                <a:cs typeface="Calibri"/>
                <a:sym typeface="Calibri"/>
              </a:defRPr>
            </a:lvl3pPr>
            <a:lvl4pPr indent="-342900" lvl="3" marL="1828800" marR="0" algn="l">
              <a:spcBef>
                <a:spcPts val="0"/>
              </a:spcBef>
              <a:spcAft>
                <a:spcPts val="0"/>
              </a:spcAft>
              <a:buClr>
                <a:srgbClr val="C00000"/>
              </a:buClr>
              <a:buSzPts val="1800"/>
              <a:buFont typeface="Arial"/>
              <a:buChar char="•"/>
              <a:defRPr b="0" i="0" sz="1800" u="none" cap="none" strike="noStrike">
                <a:solidFill>
                  <a:srgbClr val="0C234B"/>
                </a:solidFill>
                <a:latin typeface="Calibri"/>
                <a:ea typeface="Calibri"/>
                <a:cs typeface="Calibri"/>
                <a:sym typeface="Calibri"/>
              </a:defRPr>
            </a:lvl4pPr>
            <a:lvl5pPr indent="-342900" lvl="4" marL="2286000" marR="0" algn="l">
              <a:spcBef>
                <a:spcPts val="0"/>
              </a:spcBef>
              <a:spcAft>
                <a:spcPts val="0"/>
              </a:spcAft>
              <a:buClr>
                <a:srgbClr val="C00000"/>
              </a:buClr>
              <a:buSzPts val="1800"/>
              <a:buFont typeface="Arial"/>
              <a:buChar char="•"/>
              <a:defRPr b="0" i="0" sz="1800" u="none" cap="none" strike="noStrike">
                <a:solidFill>
                  <a:srgbClr val="0C234B"/>
                </a:solidFill>
                <a:latin typeface="Calibri"/>
                <a:ea typeface="Calibri"/>
                <a:cs typeface="Calibri"/>
                <a:sym typeface="Calibri"/>
              </a:defRPr>
            </a:lvl5pPr>
            <a:lvl6pPr indent="-228600" lvl="5" marL="2743200" marR="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 name="Google Shape;11;p1"/>
          <p:cNvSpPr txBox="1"/>
          <p:nvPr>
            <p:ph type="title"/>
          </p:nvPr>
        </p:nvSpPr>
        <p:spPr>
          <a:xfrm>
            <a:off x="313507" y="115649"/>
            <a:ext cx="8562600" cy="603900"/>
          </a:xfrm>
          <a:prstGeom prst="rect">
            <a:avLst/>
          </a:prstGeom>
          <a:noFill/>
          <a:ln>
            <a:noFill/>
          </a:ln>
        </p:spPr>
        <p:txBody>
          <a:bodyPr anchorCtr="0" anchor="ctr" bIns="38100" lIns="38100" spcFirstLastPara="1" rIns="38100" wrap="square" tIns="38100">
            <a:noAutofit/>
          </a:bodyPr>
          <a:lstStyle>
            <a:lvl1pPr lvl="0" marR="0" algn="l">
              <a:spcBef>
                <a:spcPts val="0"/>
              </a:spcBef>
              <a:spcAft>
                <a:spcPts val="0"/>
              </a:spcAft>
              <a:buSzPts val="1400"/>
              <a:buNone/>
              <a:defRPr b="0" i="0" sz="2800" u="none" cap="none" strike="noStrike">
                <a:solidFill>
                  <a:srgbClr val="0C234B"/>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12" name="Google Shape;12;p1"/>
          <p:cNvPicPr preferRelativeResize="0"/>
          <p:nvPr/>
        </p:nvPicPr>
        <p:blipFill rotWithShape="1">
          <a:blip r:embed="rId1">
            <a:alphaModFix/>
          </a:blip>
          <a:srcRect b="0" l="0" r="0" t="0"/>
          <a:stretch/>
        </p:blipFill>
        <p:spPr>
          <a:xfrm>
            <a:off x="7262947" y="222585"/>
            <a:ext cx="1815739" cy="497009"/>
          </a:xfrm>
          <a:prstGeom prst="rect">
            <a:avLst/>
          </a:prstGeom>
          <a:noFill/>
          <a:ln>
            <a:noFill/>
          </a:ln>
        </p:spPr>
      </p:pic>
      <p:pic>
        <p:nvPicPr>
          <p:cNvPr id="13" name="Google Shape;13;p1"/>
          <p:cNvPicPr preferRelativeResize="0"/>
          <p:nvPr/>
        </p:nvPicPr>
        <p:blipFill rotWithShape="1">
          <a:blip r:embed="rId2">
            <a:alphaModFix/>
          </a:blip>
          <a:srcRect b="0" l="0" r="0" t="0"/>
          <a:stretch/>
        </p:blipFill>
        <p:spPr>
          <a:xfrm>
            <a:off x="8287916" y="4411407"/>
            <a:ext cx="719390" cy="67061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26B43"/>
          </p15:clr>
        </p15:guide>
        <p15:guide id="2" pos="5472">
          <p15:clr>
            <a:srgbClr val="F26B43"/>
          </p15:clr>
        </p15:guide>
        <p15:guide id="3" orient="horz" pos="180">
          <p15:clr>
            <a:srgbClr val="F26B43"/>
          </p15:clr>
        </p15:guide>
        <p15:guide id="4" orient="horz" pos="2916">
          <p15:clr>
            <a:srgbClr val="F26B43"/>
          </p15:clr>
        </p15:guide>
        <p15:guide id="5" pos="2880">
          <p15:clr>
            <a:srgbClr val="A4A3A4"/>
          </p15:clr>
        </p15:guide>
        <p15:guide id="6" pos="864">
          <p15:clr>
            <a:srgbClr val="A4A3A4"/>
          </p15:clr>
        </p15:guide>
        <p15:guide id="7" orient="horz" pos="133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50.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56.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1.png"/><Relationship Id="rId6"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3.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73.png"/><Relationship Id="rId5"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84.png"/><Relationship Id="rId5"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1.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7.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9.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4.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623582" y="1721088"/>
            <a:ext cx="7976032" cy="1498826"/>
          </a:xfrm>
          <a:prstGeom prst="rect">
            <a:avLst/>
          </a:prstGeom>
          <a:noFill/>
          <a:ln>
            <a:noFill/>
          </a:ln>
        </p:spPr>
        <p:txBody>
          <a:bodyPr anchorCtr="0" anchor="ctr" bIns="38100" lIns="38100" spcFirstLastPara="1" rIns="38100" wrap="square" tIns="38100">
            <a:normAutofit/>
          </a:bodyPr>
          <a:lstStyle/>
          <a:p>
            <a:pPr indent="0" lvl="0" marL="0" rtl="0" algn="ctr">
              <a:spcBef>
                <a:spcPts val="0"/>
              </a:spcBef>
              <a:spcAft>
                <a:spcPts val="0"/>
              </a:spcAft>
              <a:buNone/>
            </a:pPr>
            <a:r>
              <a:rPr lang="en-US"/>
              <a:t>SFWE 301  </a:t>
            </a:r>
            <a:br>
              <a:rPr lang="en-US"/>
            </a:br>
            <a:r>
              <a:rPr lang="en-US" sz="2400"/>
              <a:t>Pharmacy Management System (PMS)</a:t>
            </a:r>
            <a:br>
              <a:rPr lang="en-US" sz="2400"/>
            </a:br>
            <a:r>
              <a:rPr lang="en-US" sz="2400"/>
              <a:t>Acceptance Test Review</a:t>
            </a:r>
            <a:endParaRPr/>
          </a:p>
        </p:txBody>
      </p:sp>
      <p:sp>
        <p:nvSpPr>
          <p:cNvPr id="158" name="Google Shape;158;p17"/>
          <p:cNvSpPr txBox="1"/>
          <p:nvPr>
            <p:ph idx="1" type="body"/>
          </p:nvPr>
        </p:nvSpPr>
        <p:spPr>
          <a:xfrm>
            <a:off x="1850399" y="3096089"/>
            <a:ext cx="5522399" cy="247650"/>
          </a:xfrm>
          <a:prstGeom prst="rect">
            <a:avLst/>
          </a:prstGeom>
          <a:noFill/>
          <a:ln>
            <a:noFill/>
          </a:ln>
        </p:spPr>
        <p:txBody>
          <a:bodyPr anchorCtr="0" anchor="t" bIns="38100" lIns="38100" spcFirstLastPara="1" rIns="38100" wrap="square" tIns="38100">
            <a:noAutofit/>
          </a:bodyPr>
          <a:lstStyle/>
          <a:p>
            <a:pPr indent="0" lvl="0" marL="0" rtl="0" algn="ctr">
              <a:spcBef>
                <a:spcPts val="0"/>
              </a:spcBef>
              <a:spcAft>
                <a:spcPts val="0"/>
              </a:spcAft>
              <a:buSzPts val="1800"/>
              <a:buNone/>
            </a:pPr>
            <a:r>
              <a:rPr lang="en-US"/>
              <a:t>SFWE 301 -  FALL 2024</a:t>
            </a:r>
            <a:endParaRPr/>
          </a:p>
          <a:p>
            <a:pPr indent="0" lvl="0" marL="0" rtl="0" algn="l">
              <a:spcBef>
                <a:spcPts val="0"/>
              </a:spcBef>
              <a:spcAft>
                <a:spcPts val="0"/>
              </a:spcAft>
              <a:buSzPts val="1800"/>
              <a:buNone/>
            </a:pPr>
            <a:r>
              <a:rPr i="1" lang="en-US"/>
              <a:t>TEAM 9:  </a:t>
            </a:r>
            <a:endParaRPr/>
          </a:p>
          <a:p>
            <a:pPr indent="0" lvl="1" marL="228600" rtl="0" algn="l">
              <a:spcBef>
                <a:spcPts val="0"/>
              </a:spcBef>
              <a:spcAft>
                <a:spcPts val="0"/>
              </a:spcAft>
              <a:buSzPts val="1600"/>
              <a:buNone/>
            </a:pPr>
            <a:r>
              <a:rPr i="1" lang="en-US" sz="1600"/>
              <a:t>Moamin Sami, Chase Hughes, William Young, Jaymz Wallen</a:t>
            </a:r>
            <a:endParaRPr/>
          </a:p>
        </p:txBody>
      </p:sp>
      <p:grpSp>
        <p:nvGrpSpPr>
          <p:cNvPr id="159" name="Google Shape;159;p17"/>
          <p:cNvGrpSpPr/>
          <p:nvPr/>
        </p:nvGrpSpPr>
        <p:grpSpPr>
          <a:xfrm>
            <a:off x="304257" y="285739"/>
            <a:ext cx="2272409" cy="1619385"/>
            <a:chOff x="485332" y="3045714"/>
            <a:chExt cx="2272409" cy="1619385"/>
          </a:xfrm>
        </p:grpSpPr>
        <p:grpSp>
          <p:nvGrpSpPr>
            <p:cNvPr id="160" name="Google Shape;160;p17"/>
            <p:cNvGrpSpPr/>
            <p:nvPr/>
          </p:nvGrpSpPr>
          <p:grpSpPr>
            <a:xfrm>
              <a:off x="485332" y="3271211"/>
              <a:ext cx="1295922" cy="1168375"/>
              <a:chOff x="333385" y="2878200"/>
              <a:chExt cx="1899900" cy="1712909"/>
            </a:xfrm>
          </p:grpSpPr>
          <p:sp>
            <p:nvSpPr>
              <p:cNvPr id="161" name="Google Shape;161;p17"/>
              <p:cNvSpPr/>
              <p:nvPr/>
            </p:nvSpPr>
            <p:spPr>
              <a:xfrm>
                <a:off x="333385" y="4332809"/>
                <a:ext cx="1899900" cy="258300"/>
              </a:xfrm>
              <a:prstGeom prst="ellipse">
                <a:avLst/>
              </a:prstGeom>
              <a:solidFill>
                <a:srgbClr val="000000">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7"/>
              <p:cNvGrpSpPr/>
              <p:nvPr/>
            </p:nvGrpSpPr>
            <p:grpSpPr>
              <a:xfrm>
                <a:off x="706813" y="2878200"/>
                <a:ext cx="1040658" cy="1594797"/>
                <a:chOff x="407125" y="2995200"/>
                <a:chExt cx="1040658" cy="1594797"/>
              </a:xfrm>
            </p:grpSpPr>
            <p:sp>
              <p:nvSpPr>
                <p:cNvPr id="163" name="Google Shape;163;p17"/>
                <p:cNvSpPr/>
                <p:nvPr/>
              </p:nvSpPr>
              <p:spPr>
                <a:xfrm>
                  <a:off x="407125" y="3750761"/>
                  <a:ext cx="1040658" cy="699055"/>
                </a:xfrm>
                <a:custGeom>
                  <a:rect b="b" l="l" r="r" t="t"/>
                  <a:pathLst>
                    <a:path extrusionOk="0" h="12129" w="18056">
                      <a:moveTo>
                        <a:pt x="0" y="1"/>
                      </a:moveTo>
                      <a:lnTo>
                        <a:pt x="0" y="12128"/>
                      </a:lnTo>
                      <a:lnTo>
                        <a:pt x="18055" y="12128"/>
                      </a:lnTo>
                      <a:lnTo>
                        <a:pt x="18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407125" y="3316300"/>
                  <a:ext cx="1040658" cy="434510"/>
                </a:xfrm>
                <a:custGeom>
                  <a:rect b="b" l="l" r="r" t="t"/>
                  <a:pathLst>
                    <a:path extrusionOk="0" h="7539" w="18056">
                      <a:moveTo>
                        <a:pt x="5897" y="1"/>
                      </a:moveTo>
                      <a:cubicBezTo>
                        <a:pt x="5836" y="821"/>
                        <a:pt x="5441" y="1581"/>
                        <a:pt x="4803" y="2128"/>
                      </a:cubicBezTo>
                      <a:lnTo>
                        <a:pt x="790" y="5533"/>
                      </a:lnTo>
                      <a:cubicBezTo>
                        <a:pt x="274" y="5988"/>
                        <a:pt x="0" y="6596"/>
                        <a:pt x="0" y="7265"/>
                      </a:cubicBezTo>
                      <a:lnTo>
                        <a:pt x="0" y="7539"/>
                      </a:lnTo>
                      <a:lnTo>
                        <a:pt x="18055" y="7539"/>
                      </a:lnTo>
                      <a:lnTo>
                        <a:pt x="18055" y="7265"/>
                      </a:lnTo>
                      <a:cubicBezTo>
                        <a:pt x="18055" y="6596"/>
                        <a:pt x="17751" y="5958"/>
                        <a:pt x="17265" y="5533"/>
                      </a:cubicBezTo>
                      <a:lnTo>
                        <a:pt x="13253" y="2128"/>
                      </a:lnTo>
                      <a:cubicBezTo>
                        <a:pt x="12614" y="1581"/>
                        <a:pt x="12219" y="821"/>
                        <a:pt x="12128" y="1"/>
                      </a:cubicBezTo>
                      <a:close/>
                    </a:path>
                  </a:pathLst>
                </a:custGeom>
                <a:solidFill>
                  <a:srgbClr val="FF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407125" y="4449771"/>
                  <a:ext cx="1040658" cy="140226"/>
                </a:xfrm>
                <a:custGeom>
                  <a:rect b="b" l="l" r="r" t="t"/>
                  <a:pathLst>
                    <a:path extrusionOk="0" h="2433" w="18056">
                      <a:moveTo>
                        <a:pt x="0" y="0"/>
                      </a:moveTo>
                      <a:lnTo>
                        <a:pt x="0" y="183"/>
                      </a:lnTo>
                      <a:cubicBezTo>
                        <a:pt x="0" y="1429"/>
                        <a:pt x="1003" y="2432"/>
                        <a:pt x="2249" y="2432"/>
                      </a:cubicBezTo>
                      <a:lnTo>
                        <a:pt x="15776" y="2432"/>
                      </a:lnTo>
                      <a:cubicBezTo>
                        <a:pt x="17022" y="2432"/>
                        <a:pt x="18055" y="1429"/>
                        <a:pt x="18055" y="183"/>
                      </a:cubicBezTo>
                      <a:lnTo>
                        <a:pt x="18055" y="0"/>
                      </a:lnTo>
                      <a:close/>
                    </a:path>
                  </a:pathLst>
                </a:custGeom>
                <a:solidFill>
                  <a:srgbClr val="FF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566546" y="3961017"/>
                  <a:ext cx="720034" cy="64839"/>
                </a:xfrm>
                <a:custGeom>
                  <a:rect b="b" l="l" r="r" t="t"/>
                  <a:pathLst>
                    <a:path extrusionOk="0" h="1125" w="12493">
                      <a:moveTo>
                        <a:pt x="578" y="0"/>
                      </a:moveTo>
                      <a:cubicBezTo>
                        <a:pt x="274" y="0"/>
                        <a:pt x="0" y="243"/>
                        <a:pt x="0" y="547"/>
                      </a:cubicBezTo>
                      <a:cubicBezTo>
                        <a:pt x="0" y="851"/>
                        <a:pt x="274" y="1125"/>
                        <a:pt x="578" y="1125"/>
                      </a:cubicBezTo>
                      <a:lnTo>
                        <a:pt x="11946" y="1125"/>
                      </a:lnTo>
                      <a:cubicBezTo>
                        <a:pt x="12250" y="1125"/>
                        <a:pt x="12493" y="851"/>
                        <a:pt x="12493" y="547"/>
                      </a:cubicBezTo>
                      <a:cubicBezTo>
                        <a:pt x="12493" y="243"/>
                        <a:pt x="12250" y="0"/>
                        <a:pt x="11946" y="0"/>
                      </a:cubicBezTo>
                      <a:close/>
                    </a:path>
                  </a:pathLst>
                </a:custGeom>
                <a:solidFill>
                  <a:srgbClr val="68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566546" y="4067874"/>
                  <a:ext cx="720034" cy="64839"/>
                </a:xfrm>
                <a:custGeom>
                  <a:rect b="b" l="l" r="r" t="t"/>
                  <a:pathLst>
                    <a:path extrusionOk="0" h="1125" w="12493">
                      <a:moveTo>
                        <a:pt x="578" y="0"/>
                      </a:moveTo>
                      <a:cubicBezTo>
                        <a:pt x="274" y="0"/>
                        <a:pt x="0" y="274"/>
                        <a:pt x="0" y="578"/>
                      </a:cubicBezTo>
                      <a:cubicBezTo>
                        <a:pt x="0" y="882"/>
                        <a:pt x="274" y="1125"/>
                        <a:pt x="578" y="1125"/>
                      </a:cubicBezTo>
                      <a:lnTo>
                        <a:pt x="11946" y="1125"/>
                      </a:lnTo>
                      <a:cubicBezTo>
                        <a:pt x="12250" y="1125"/>
                        <a:pt x="12493" y="882"/>
                        <a:pt x="12493" y="578"/>
                      </a:cubicBezTo>
                      <a:cubicBezTo>
                        <a:pt x="12493" y="274"/>
                        <a:pt x="12250" y="0"/>
                        <a:pt x="11946" y="0"/>
                      </a:cubicBezTo>
                      <a:close/>
                    </a:path>
                  </a:pathLst>
                </a:custGeom>
                <a:solidFill>
                  <a:srgbClr val="68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66546" y="4176461"/>
                  <a:ext cx="443271" cy="64897"/>
                </a:xfrm>
                <a:custGeom>
                  <a:rect b="b" l="l" r="r" t="t"/>
                  <a:pathLst>
                    <a:path extrusionOk="0" h="1126" w="7691">
                      <a:moveTo>
                        <a:pt x="578" y="1"/>
                      </a:moveTo>
                      <a:cubicBezTo>
                        <a:pt x="274" y="1"/>
                        <a:pt x="0" y="244"/>
                        <a:pt x="0" y="578"/>
                      </a:cubicBezTo>
                      <a:cubicBezTo>
                        <a:pt x="0" y="882"/>
                        <a:pt x="274" y="1125"/>
                        <a:pt x="578" y="1125"/>
                      </a:cubicBezTo>
                      <a:lnTo>
                        <a:pt x="7143" y="1125"/>
                      </a:lnTo>
                      <a:cubicBezTo>
                        <a:pt x="7447" y="1125"/>
                        <a:pt x="7690" y="882"/>
                        <a:pt x="7690" y="578"/>
                      </a:cubicBezTo>
                      <a:cubicBezTo>
                        <a:pt x="7690" y="244"/>
                        <a:pt x="7447" y="1"/>
                        <a:pt x="7143" y="1"/>
                      </a:cubicBezTo>
                      <a:close/>
                    </a:path>
                  </a:pathLst>
                </a:custGeom>
                <a:solidFill>
                  <a:srgbClr val="68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995761" y="3316300"/>
                  <a:ext cx="401197" cy="1273676"/>
                </a:xfrm>
                <a:custGeom>
                  <a:rect b="b" l="l" r="r" t="t"/>
                  <a:pathLst>
                    <a:path extrusionOk="0" h="22099" w="6961">
                      <a:moveTo>
                        <a:pt x="0" y="1"/>
                      </a:moveTo>
                      <a:cubicBezTo>
                        <a:pt x="91" y="821"/>
                        <a:pt x="486" y="1581"/>
                        <a:pt x="1125" y="2128"/>
                      </a:cubicBezTo>
                      <a:lnTo>
                        <a:pt x="5137" y="5533"/>
                      </a:lnTo>
                      <a:cubicBezTo>
                        <a:pt x="5623" y="5988"/>
                        <a:pt x="5927" y="6596"/>
                        <a:pt x="5927" y="7265"/>
                      </a:cubicBezTo>
                      <a:lnTo>
                        <a:pt x="5927" y="7539"/>
                      </a:lnTo>
                      <a:lnTo>
                        <a:pt x="5927" y="19666"/>
                      </a:lnTo>
                      <a:lnTo>
                        <a:pt x="5927" y="19849"/>
                      </a:lnTo>
                      <a:cubicBezTo>
                        <a:pt x="5927" y="21095"/>
                        <a:pt x="4894" y="22098"/>
                        <a:pt x="3648" y="22098"/>
                      </a:cubicBezTo>
                      <a:lnTo>
                        <a:pt x="4681" y="22098"/>
                      </a:lnTo>
                      <a:cubicBezTo>
                        <a:pt x="5927" y="22098"/>
                        <a:pt x="6961" y="21095"/>
                        <a:pt x="6961" y="19849"/>
                      </a:cubicBezTo>
                      <a:lnTo>
                        <a:pt x="6961" y="19666"/>
                      </a:lnTo>
                      <a:lnTo>
                        <a:pt x="6961" y="7539"/>
                      </a:lnTo>
                      <a:lnTo>
                        <a:pt x="6961" y="7265"/>
                      </a:lnTo>
                      <a:cubicBezTo>
                        <a:pt x="6961" y="6596"/>
                        <a:pt x="6657" y="5958"/>
                        <a:pt x="6170" y="5533"/>
                      </a:cubicBezTo>
                      <a:lnTo>
                        <a:pt x="2158" y="2128"/>
                      </a:lnTo>
                      <a:cubicBezTo>
                        <a:pt x="1520" y="1581"/>
                        <a:pt x="1125" y="821"/>
                        <a:pt x="1034" y="1"/>
                      </a:cubicBezTo>
                      <a:close/>
                    </a:path>
                  </a:pathLst>
                </a:custGeom>
                <a:solidFill>
                  <a:srgbClr val="FF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407125" y="3316300"/>
                  <a:ext cx="548397" cy="1273676"/>
                </a:xfrm>
                <a:custGeom>
                  <a:rect b="b" l="l" r="r" t="t"/>
                  <a:pathLst>
                    <a:path extrusionOk="0" h="22099" w="9515">
                      <a:moveTo>
                        <a:pt x="5897" y="1"/>
                      </a:moveTo>
                      <a:cubicBezTo>
                        <a:pt x="5806" y="821"/>
                        <a:pt x="5411" y="1581"/>
                        <a:pt x="4803" y="2128"/>
                      </a:cubicBezTo>
                      <a:lnTo>
                        <a:pt x="790" y="5533"/>
                      </a:lnTo>
                      <a:cubicBezTo>
                        <a:pt x="274" y="5988"/>
                        <a:pt x="0" y="6596"/>
                        <a:pt x="0" y="7265"/>
                      </a:cubicBezTo>
                      <a:lnTo>
                        <a:pt x="0" y="7539"/>
                      </a:lnTo>
                      <a:lnTo>
                        <a:pt x="0" y="19666"/>
                      </a:lnTo>
                      <a:lnTo>
                        <a:pt x="0" y="19849"/>
                      </a:lnTo>
                      <a:cubicBezTo>
                        <a:pt x="0" y="21095"/>
                        <a:pt x="1003" y="22098"/>
                        <a:pt x="2249" y="22098"/>
                      </a:cubicBezTo>
                      <a:lnTo>
                        <a:pt x="5867" y="22098"/>
                      </a:lnTo>
                      <a:cubicBezTo>
                        <a:pt x="4620" y="22098"/>
                        <a:pt x="3617" y="21095"/>
                        <a:pt x="3617" y="19849"/>
                      </a:cubicBezTo>
                      <a:lnTo>
                        <a:pt x="3617" y="19666"/>
                      </a:lnTo>
                      <a:lnTo>
                        <a:pt x="3617" y="7539"/>
                      </a:lnTo>
                      <a:lnTo>
                        <a:pt x="3617" y="7265"/>
                      </a:lnTo>
                      <a:cubicBezTo>
                        <a:pt x="3617" y="6596"/>
                        <a:pt x="3891" y="5988"/>
                        <a:pt x="4408" y="5533"/>
                      </a:cubicBezTo>
                      <a:lnTo>
                        <a:pt x="8420" y="2128"/>
                      </a:lnTo>
                      <a:cubicBezTo>
                        <a:pt x="9058" y="1581"/>
                        <a:pt x="9453" y="821"/>
                        <a:pt x="9514" y="1"/>
                      </a:cubicBez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36625" y="3009475"/>
                  <a:ext cx="581652" cy="306826"/>
                </a:xfrm>
                <a:custGeom>
                  <a:rect b="b" l="l" r="r" t="t"/>
                  <a:pathLst>
                    <a:path extrusionOk="0" h="5655" w="10092">
                      <a:moveTo>
                        <a:pt x="365" y="1"/>
                      </a:moveTo>
                      <a:cubicBezTo>
                        <a:pt x="152" y="1"/>
                        <a:pt x="0" y="214"/>
                        <a:pt x="0" y="426"/>
                      </a:cubicBezTo>
                      <a:lnTo>
                        <a:pt x="0" y="5229"/>
                      </a:lnTo>
                      <a:cubicBezTo>
                        <a:pt x="0" y="5472"/>
                        <a:pt x="152" y="5655"/>
                        <a:pt x="365" y="5655"/>
                      </a:cubicBezTo>
                      <a:lnTo>
                        <a:pt x="9696" y="5655"/>
                      </a:lnTo>
                      <a:cubicBezTo>
                        <a:pt x="9909" y="5655"/>
                        <a:pt x="10091" y="5472"/>
                        <a:pt x="10091" y="5229"/>
                      </a:cubicBezTo>
                      <a:lnTo>
                        <a:pt x="10091" y="426"/>
                      </a:lnTo>
                      <a:cubicBezTo>
                        <a:pt x="10091" y="214"/>
                        <a:pt x="9909" y="1"/>
                        <a:pt x="9696" y="1"/>
                      </a:cubicBez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636625" y="3009474"/>
                  <a:ext cx="252279" cy="306826"/>
                </a:xfrm>
                <a:custGeom>
                  <a:rect b="b" l="l" r="r" t="t"/>
                  <a:pathLst>
                    <a:path extrusionOk="0" h="5655" w="4377">
                      <a:moveTo>
                        <a:pt x="365" y="1"/>
                      </a:moveTo>
                      <a:cubicBezTo>
                        <a:pt x="182" y="1"/>
                        <a:pt x="0" y="214"/>
                        <a:pt x="0" y="426"/>
                      </a:cubicBezTo>
                      <a:lnTo>
                        <a:pt x="0" y="5229"/>
                      </a:lnTo>
                      <a:cubicBezTo>
                        <a:pt x="0" y="5472"/>
                        <a:pt x="182" y="5655"/>
                        <a:pt x="365" y="5655"/>
                      </a:cubicBezTo>
                      <a:lnTo>
                        <a:pt x="4377" y="5655"/>
                      </a:lnTo>
                      <a:cubicBezTo>
                        <a:pt x="4164" y="5655"/>
                        <a:pt x="3982" y="5472"/>
                        <a:pt x="3982" y="5229"/>
                      </a:cubicBezTo>
                      <a:lnTo>
                        <a:pt x="3982" y="426"/>
                      </a:lnTo>
                      <a:cubicBezTo>
                        <a:pt x="3982" y="214"/>
                        <a:pt x="4164" y="1"/>
                        <a:pt x="4377" y="1"/>
                      </a:cubicBezTo>
                      <a:close/>
                    </a:path>
                  </a:pathLst>
                </a:custGeom>
                <a:solidFill>
                  <a:srgbClr val="FF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995750" y="2995200"/>
                  <a:ext cx="59150" cy="325926"/>
                </a:xfrm>
                <a:custGeom>
                  <a:rect b="b" l="l" r="r" t="t"/>
                  <a:pathLst>
                    <a:path extrusionOk="0" h="5655" w="1064">
                      <a:moveTo>
                        <a:pt x="0" y="1"/>
                      </a:moveTo>
                      <a:lnTo>
                        <a:pt x="0" y="5655"/>
                      </a:lnTo>
                      <a:lnTo>
                        <a:pt x="1064" y="5655"/>
                      </a:lnTo>
                      <a:lnTo>
                        <a:pt x="10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 name="Google Shape;174;p17"/>
            <p:cNvGrpSpPr/>
            <p:nvPr/>
          </p:nvGrpSpPr>
          <p:grpSpPr>
            <a:xfrm>
              <a:off x="961575" y="3045714"/>
              <a:ext cx="1796165" cy="1619385"/>
              <a:chOff x="333385" y="2878200"/>
              <a:chExt cx="1899900" cy="1712909"/>
            </a:xfrm>
          </p:grpSpPr>
          <p:sp>
            <p:nvSpPr>
              <p:cNvPr id="175" name="Google Shape;175;p17"/>
              <p:cNvSpPr/>
              <p:nvPr/>
            </p:nvSpPr>
            <p:spPr>
              <a:xfrm>
                <a:off x="333385" y="4332809"/>
                <a:ext cx="1899900" cy="258300"/>
              </a:xfrm>
              <a:prstGeom prst="ellipse">
                <a:avLst/>
              </a:prstGeom>
              <a:solidFill>
                <a:srgbClr val="000000">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17"/>
              <p:cNvGrpSpPr/>
              <p:nvPr/>
            </p:nvGrpSpPr>
            <p:grpSpPr>
              <a:xfrm>
                <a:off x="706813" y="2878200"/>
                <a:ext cx="1040658" cy="1594797"/>
                <a:chOff x="407125" y="2995200"/>
                <a:chExt cx="1040658" cy="1594797"/>
              </a:xfrm>
            </p:grpSpPr>
            <p:sp>
              <p:nvSpPr>
                <p:cNvPr id="177" name="Google Shape;177;p17"/>
                <p:cNvSpPr/>
                <p:nvPr/>
              </p:nvSpPr>
              <p:spPr>
                <a:xfrm>
                  <a:off x="407125" y="3750761"/>
                  <a:ext cx="1040658" cy="699055"/>
                </a:xfrm>
                <a:custGeom>
                  <a:rect b="b" l="l" r="r" t="t"/>
                  <a:pathLst>
                    <a:path extrusionOk="0" h="12129" w="18056">
                      <a:moveTo>
                        <a:pt x="0" y="1"/>
                      </a:moveTo>
                      <a:lnTo>
                        <a:pt x="0" y="12128"/>
                      </a:lnTo>
                      <a:lnTo>
                        <a:pt x="18055" y="12128"/>
                      </a:lnTo>
                      <a:lnTo>
                        <a:pt x="18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407125" y="3316300"/>
                  <a:ext cx="1040658" cy="434510"/>
                </a:xfrm>
                <a:custGeom>
                  <a:rect b="b" l="l" r="r" t="t"/>
                  <a:pathLst>
                    <a:path extrusionOk="0" h="7539" w="18056">
                      <a:moveTo>
                        <a:pt x="5897" y="1"/>
                      </a:moveTo>
                      <a:cubicBezTo>
                        <a:pt x="5836" y="821"/>
                        <a:pt x="5441" y="1581"/>
                        <a:pt x="4803" y="2128"/>
                      </a:cubicBezTo>
                      <a:lnTo>
                        <a:pt x="790" y="5533"/>
                      </a:lnTo>
                      <a:cubicBezTo>
                        <a:pt x="274" y="5988"/>
                        <a:pt x="0" y="6596"/>
                        <a:pt x="0" y="7265"/>
                      </a:cubicBezTo>
                      <a:lnTo>
                        <a:pt x="0" y="7539"/>
                      </a:lnTo>
                      <a:lnTo>
                        <a:pt x="18055" y="7539"/>
                      </a:lnTo>
                      <a:lnTo>
                        <a:pt x="18055" y="7265"/>
                      </a:lnTo>
                      <a:cubicBezTo>
                        <a:pt x="18055" y="6596"/>
                        <a:pt x="17751" y="5958"/>
                        <a:pt x="17265" y="5533"/>
                      </a:cubicBezTo>
                      <a:lnTo>
                        <a:pt x="13253" y="2128"/>
                      </a:lnTo>
                      <a:cubicBezTo>
                        <a:pt x="12614" y="1581"/>
                        <a:pt x="12219" y="821"/>
                        <a:pt x="12128" y="1"/>
                      </a:cubicBezTo>
                      <a:close/>
                    </a:path>
                  </a:pathLst>
                </a:custGeom>
                <a:solidFill>
                  <a:srgbClr val="68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407125" y="4449771"/>
                  <a:ext cx="1040658" cy="140226"/>
                </a:xfrm>
                <a:custGeom>
                  <a:rect b="b" l="l" r="r" t="t"/>
                  <a:pathLst>
                    <a:path extrusionOk="0" h="2433" w="18056">
                      <a:moveTo>
                        <a:pt x="0" y="0"/>
                      </a:moveTo>
                      <a:lnTo>
                        <a:pt x="0" y="183"/>
                      </a:lnTo>
                      <a:cubicBezTo>
                        <a:pt x="0" y="1429"/>
                        <a:pt x="1003" y="2432"/>
                        <a:pt x="2249" y="2432"/>
                      </a:cubicBezTo>
                      <a:lnTo>
                        <a:pt x="15776" y="2432"/>
                      </a:lnTo>
                      <a:cubicBezTo>
                        <a:pt x="17022" y="2432"/>
                        <a:pt x="18055" y="1429"/>
                        <a:pt x="18055" y="183"/>
                      </a:cubicBezTo>
                      <a:lnTo>
                        <a:pt x="18055" y="0"/>
                      </a:lnTo>
                      <a:close/>
                    </a:path>
                  </a:pathLst>
                </a:custGeom>
                <a:solidFill>
                  <a:srgbClr val="93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566546" y="3961017"/>
                  <a:ext cx="720034" cy="64839"/>
                </a:xfrm>
                <a:custGeom>
                  <a:rect b="b" l="l" r="r" t="t"/>
                  <a:pathLst>
                    <a:path extrusionOk="0" h="1125" w="12493">
                      <a:moveTo>
                        <a:pt x="578" y="0"/>
                      </a:moveTo>
                      <a:cubicBezTo>
                        <a:pt x="274" y="0"/>
                        <a:pt x="0" y="243"/>
                        <a:pt x="0" y="547"/>
                      </a:cubicBezTo>
                      <a:cubicBezTo>
                        <a:pt x="0" y="851"/>
                        <a:pt x="274" y="1125"/>
                        <a:pt x="578" y="1125"/>
                      </a:cubicBezTo>
                      <a:lnTo>
                        <a:pt x="11946" y="1125"/>
                      </a:lnTo>
                      <a:cubicBezTo>
                        <a:pt x="12250" y="1125"/>
                        <a:pt x="12493" y="851"/>
                        <a:pt x="12493" y="547"/>
                      </a:cubicBezTo>
                      <a:cubicBezTo>
                        <a:pt x="12493" y="243"/>
                        <a:pt x="12250" y="0"/>
                        <a:pt x="11946" y="0"/>
                      </a:cubicBez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566546" y="4067874"/>
                  <a:ext cx="720034" cy="64839"/>
                </a:xfrm>
                <a:custGeom>
                  <a:rect b="b" l="l" r="r" t="t"/>
                  <a:pathLst>
                    <a:path extrusionOk="0" h="1125" w="12493">
                      <a:moveTo>
                        <a:pt x="578" y="0"/>
                      </a:moveTo>
                      <a:cubicBezTo>
                        <a:pt x="274" y="0"/>
                        <a:pt x="0" y="274"/>
                        <a:pt x="0" y="578"/>
                      </a:cubicBezTo>
                      <a:cubicBezTo>
                        <a:pt x="0" y="882"/>
                        <a:pt x="274" y="1125"/>
                        <a:pt x="578" y="1125"/>
                      </a:cubicBezTo>
                      <a:lnTo>
                        <a:pt x="11946" y="1125"/>
                      </a:lnTo>
                      <a:cubicBezTo>
                        <a:pt x="12250" y="1125"/>
                        <a:pt x="12493" y="882"/>
                        <a:pt x="12493" y="578"/>
                      </a:cubicBezTo>
                      <a:cubicBezTo>
                        <a:pt x="12493" y="274"/>
                        <a:pt x="12250" y="0"/>
                        <a:pt x="11946" y="0"/>
                      </a:cubicBez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566546" y="4176461"/>
                  <a:ext cx="443271" cy="64897"/>
                </a:xfrm>
                <a:custGeom>
                  <a:rect b="b" l="l" r="r" t="t"/>
                  <a:pathLst>
                    <a:path extrusionOk="0" h="1126" w="7691">
                      <a:moveTo>
                        <a:pt x="578" y="1"/>
                      </a:moveTo>
                      <a:cubicBezTo>
                        <a:pt x="274" y="1"/>
                        <a:pt x="0" y="244"/>
                        <a:pt x="0" y="578"/>
                      </a:cubicBezTo>
                      <a:cubicBezTo>
                        <a:pt x="0" y="882"/>
                        <a:pt x="274" y="1125"/>
                        <a:pt x="578" y="1125"/>
                      </a:cubicBezTo>
                      <a:lnTo>
                        <a:pt x="7143" y="1125"/>
                      </a:lnTo>
                      <a:cubicBezTo>
                        <a:pt x="7447" y="1125"/>
                        <a:pt x="7690" y="882"/>
                        <a:pt x="7690" y="578"/>
                      </a:cubicBezTo>
                      <a:cubicBezTo>
                        <a:pt x="7690" y="244"/>
                        <a:pt x="7447" y="1"/>
                        <a:pt x="7143" y="1"/>
                      </a:cubicBez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995761" y="3316300"/>
                  <a:ext cx="401197" cy="1273676"/>
                </a:xfrm>
                <a:custGeom>
                  <a:rect b="b" l="l" r="r" t="t"/>
                  <a:pathLst>
                    <a:path extrusionOk="0" h="22099" w="6961">
                      <a:moveTo>
                        <a:pt x="0" y="1"/>
                      </a:moveTo>
                      <a:cubicBezTo>
                        <a:pt x="91" y="821"/>
                        <a:pt x="486" y="1581"/>
                        <a:pt x="1125" y="2128"/>
                      </a:cubicBezTo>
                      <a:lnTo>
                        <a:pt x="5137" y="5533"/>
                      </a:lnTo>
                      <a:cubicBezTo>
                        <a:pt x="5623" y="5988"/>
                        <a:pt x="5927" y="6596"/>
                        <a:pt x="5927" y="7265"/>
                      </a:cubicBezTo>
                      <a:lnTo>
                        <a:pt x="5927" y="7539"/>
                      </a:lnTo>
                      <a:lnTo>
                        <a:pt x="5927" y="19666"/>
                      </a:lnTo>
                      <a:lnTo>
                        <a:pt x="5927" y="19849"/>
                      </a:lnTo>
                      <a:cubicBezTo>
                        <a:pt x="5927" y="21095"/>
                        <a:pt x="4894" y="22098"/>
                        <a:pt x="3648" y="22098"/>
                      </a:cubicBezTo>
                      <a:lnTo>
                        <a:pt x="4681" y="22098"/>
                      </a:lnTo>
                      <a:cubicBezTo>
                        <a:pt x="5927" y="22098"/>
                        <a:pt x="6961" y="21095"/>
                        <a:pt x="6961" y="19849"/>
                      </a:cubicBezTo>
                      <a:lnTo>
                        <a:pt x="6961" y="19666"/>
                      </a:lnTo>
                      <a:lnTo>
                        <a:pt x="6961" y="7539"/>
                      </a:lnTo>
                      <a:lnTo>
                        <a:pt x="6961" y="7265"/>
                      </a:lnTo>
                      <a:cubicBezTo>
                        <a:pt x="6961" y="6596"/>
                        <a:pt x="6657" y="5958"/>
                        <a:pt x="6170" y="5533"/>
                      </a:cubicBezTo>
                      <a:lnTo>
                        <a:pt x="2158" y="2128"/>
                      </a:lnTo>
                      <a:cubicBezTo>
                        <a:pt x="1520" y="1581"/>
                        <a:pt x="1125" y="821"/>
                        <a:pt x="1034" y="1"/>
                      </a:cubicBezTo>
                      <a:close/>
                    </a:path>
                  </a:pathLst>
                </a:custGeom>
                <a:solidFill>
                  <a:srgbClr val="C4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407125" y="3316300"/>
                  <a:ext cx="548397" cy="1273676"/>
                </a:xfrm>
                <a:custGeom>
                  <a:rect b="b" l="l" r="r" t="t"/>
                  <a:pathLst>
                    <a:path extrusionOk="0" h="22099" w="9515">
                      <a:moveTo>
                        <a:pt x="5897" y="1"/>
                      </a:moveTo>
                      <a:cubicBezTo>
                        <a:pt x="5806" y="821"/>
                        <a:pt x="5411" y="1581"/>
                        <a:pt x="4803" y="2128"/>
                      </a:cubicBezTo>
                      <a:lnTo>
                        <a:pt x="790" y="5533"/>
                      </a:lnTo>
                      <a:cubicBezTo>
                        <a:pt x="274" y="5988"/>
                        <a:pt x="0" y="6596"/>
                        <a:pt x="0" y="7265"/>
                      </a:cubicBezTo>
                      <a:lnTo>
                        <a:pt x="0" y="7539"/>
                      </a:lnTo>
                      <a:lnTo>
                        <a:pt x="0" y="19666"/>
                      </a:lnTo>
                      <a:lnTo>
                        <a:pt x="0" y="19849"/>
                      </a:lnTo>
                      <a:cubicBezTo>
                        <a:pt x="0" y="21095"/>
                        <a:pt x="1003" y="22098"/>
                        <a:pt x="2249" y="22098"/>
                      </a:cubicBezTo>
                      <a:lnTo>
                        <a:pt x="5867" y="22098"/>
                      </a:lnTo>
                      <a:cubicBezTo>
                        <a:pt x="4620" y="22098"/>
                        <a:pt x="3617" y="21095"/>
                        <a:pt x="3617" y="19849"/>
                      </a:cubicBezTo>
                      <a:lnTo>
                        <a:pt x="3617" y="19666"/>
                      </a:lnTo>
                      <a:lnTo>
                        <a:pt x="3617" y="7539"/>
                      </a:lnTo>
                      <a:lnTo>
                        <a:pt x="3617" y="7265"/>
                      </a:lnTo>
                      <a:cubicBezTo>
                        <a:pt x="3617" y="6596"/>
                        <a:pt x="3891" y="5988"/>
                        <a:pt x="4408" y="5533"/>
                      </a:cubicBezTo>
                      <a:lnTo>
                        <a:pt x="8420" y="2128"/>
                      </a:lnTo>
                      <a:cubicBezTo>
                        <a:pt x="9058" y="1581"/>
                        <a:pt x="9453" y="821"/>
                        <a:pt x="9514" y="1"/>
                      </a:cubicBezTo>
                      <a:close/>
                    </a:path>
                  </a:pathLst>
                </a:custGeom>
                <a:solidFill>
                  <a:srgbClr val="18B3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636625" y="3009475"/>
                  <a:ext cx="581652" cy="306826"/>
                </a:xfrm>
                <a:custGeom>
                  <a:rect b="b" l="l" r="r" t="t"/>
                  <a:pathLst>
                    <a:path extrusionOk="0" h="5655" w="10092">
                      <a:moveTo>
                        <a:pt x="365" y="1"/>
                      </a:moveTo>
                      <a:cubicBezTo>
                        <a:pt x="152" y="1"/>
                        <a:pt x="0" y="214"/>
                        <a:pt x="0" y="426"/>
                      </a:cubicBezTo>
                      <a:lnTo>
                        <a:pt x="0" y="5229"/>
                      </a:lnTo>
                      <a:cubicBezTo>
                        <a:pt x="0" y="5472"/>
                        <a:pt x="152" y="5655"/>
                        <a:pt x="365" y="5655"/>
                      </a:cubicBezTo>
                      <a:lnTo>
                        <a:pt x="9696" y="5655"/>
                      </a:lnTo>
                      <a:cubicBezTo>
                        <a:pt x="9909" y="5655"/>
                        <a:pt x="10091" y="5472"/>
                        <a:pt x="10091" y="5229"/>
                      </a:cubicBezTo>
                      <a:lnTo>
                        <a:pt x="10091" y="426"/>
                      </a:lnTo>
                      <a:cubicBezTo>
                        <a:pt x="10091" y="214"/>
                        <a:pt x="9909" y="1"/>
                        <a:pt x="9696" y="1"/>
                      </a:cubicBezTo>
                      <a:close/>
                    </a:path>
                  </a:pathLst>
                </a:custGeom>
                <a:solidFill>
                  <a:srgbClr val="C4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636625" y="3009474"/>
                  <a:ext cx="252279" cy="306826"/>
                </a:xfrm>
                <a:custGeom>
                  <a:rect b="b" l="l" r="r" t="t"/>
                  <a:pathLst>
                    <a:path extrusionOk="0" h="5655" w="4377">
                      <a:moveTo>
                        <a:pt x="365" y="1"/>
                      </a:moveTo>
                      <a:cubicBezTo>
                        <a:pt x="182" y="1"/>
                        <a:pt x="0" y="214"/>
                        <a:pt x="0" y="426"/>
                      </a:cubicBezTo>
                      <a:lnTo>
                        <a:pt x="0" y="5229"/>
                      </a:lnTo>
                      <a:cubicBezTo>
                        <a:pt x="0" y="5472"/>
                        <a:pt x="182" y="5655"/>
                        <a:pt x="365" y="5655"/>
                      </a:cubicBezTo>
                      <a:lnTo>
                        <a:pt x="4377" y="5655"/>
                      </a:lnTo>
                      <a:cubicBezTo>
                        <a:pt x="4164" y="5655"/>
                        <a:pt x="3982" y="5472"/>
                        <a:pt x="3982" y="5229"/>
                      </a:cubicBezTo>
                      <a:lnTo>
                        <a:pt x="3982" y="426"/>
                      </a:lnTo>
                      <a:cubicBezTo>
                        <a:pt x="3982" y="214"/>
                        <a:pt x="4164" y="1"/>
                        <a:pt x="4377" y="1"/>
                      </a:cubicBezTo>
                      <a:close/>
                    </a:path>
                  </a:pathLst>
                </a:custGeom>
                <a:solidFill>
                  <a:srgbClr val="93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995750" y="2995200"/>
                  <a:ext cx="59150" cy="325926"/>
                </a:xfrm>
                <a:custGeom>
                  <a:rect b="b" l="l" r="r" t="t"/>
                  <a:pathLst>
                    <a:path extrusionOk="0" h="5655" w="1064">
                      <a:moveTo>
                        <a:pt x="0" y="1"/>
                      </a:moveTo>
                      <a:lnTo>
                        <a:pt x="0" y="5655"/>
                      </a:lnTo>
                      <a:lnTo>
                        <a:pt x="1064" y="5655"/>
                      </a:lnTo>
                      <a:lnTo>
                        <a:pt x="10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88" name="Google Shape;188;p17"/>
          <p:cNvGrpSpPr/>
          <p:nvPr/>
        </p:nvGrpSpPr>
        <p:grpSpPr>
          <a:xfrm>
            <a:off x="0" y="3574030"/>
            <a:ext cx="1957050" cy="1569468"/>
            <a:chOff x="6586800" y="3124205"/>
            <a:chExt cx="1957050" cy="1569468"/>
          </a:xfrm>
        </p:grpSpPr>
        <p:sp>
          <p:nvSpPr>
            <p:cNvPr id="189" name="Google Shape;189;p17"/>
            <p:cNvSpPr/>
            <p:nvPr/>
          </p:nvSpPr>
          <p:spPr>
            <a:xfrm flipH="1">
              <a:off x="7162650" y="4259798"/>
              <a:ext cx="1381200" cy="183900"/>
            </a:xfrm>
            <a:prstGeom prst="ellipse">
              <a:avLst/>
            </a:prstGeom>
            <a:solidFill>
              <a:srgbClr val="000000">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a:off x="6586800" y="4440773"/>
              <a:ext cx="1899900" cy="252900"/>
            </a:xfrm>
            <a:prstGeom prst="ellipse">
              <a:avLst/>
            </a:prstGeom>
            <a:solidFill>
              <a:srgbClr val="000000">
                <a:alpha val="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7"/>
            <p:cNvGrpSpPr/>
            <p:nvPr/>
          </p:nvGrpSpPr>
          <p:grpSpPr>
            <a:xfrm flipH="1">
              <a:off x="7848793" y="3305214"/>
              <a:ext cx="571403" cy="1041340"/>
              <a:chOff x="1000125" y="1702606"/>
              <a:chExt cx="1089839" cy="1488267"/>
            </a:xfrm>
          </p:grpSpPr>
          <p:sp>
            <p:nvSpPr>
              <p:cNvPr id="192" name="Google Shape;192;p17"/>
              <p:cNvSpPr/>
              <p:nvPr/>
            </p:nvSpPr>
            <p:spPr>
              <a:xfrm>
                <a:off x="1047625" y="3009900"/>
                <a:ext cx="1009686" cy="180973"/>
              </a:xfrm>
              <a:custGeom>
                <a:rect b="b" l="l" r="r" t="t"/>
                <a:pathLst>
                  <a:path extrusionOk="0" h="2646" w="15959">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rgbClr val="FF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1047625" y="1983575"/>
                <a:ext cx="1009686" cy="272695"/>
              </a:xfrm>
              <a:custGeom>
                <a:rect b="b" l="l" r="r" t="t"/>
                <a:pathLst>
                  <a:path extrusionOk="0" h="4105" w="15959">
                    <a:moveTo>
                      <a:pt x="0" y="1"/>
                    </a:moveTo>
                    <a:lnTo>
                      <a:pt x="0" y="4104"/>
                    </a:lnTo>
                    <a:lnTo>
                      <a:pt x="15958" y="4104"/>
                    </a:lnTo>
                    <a:lnTo>
                      <a:pt x="15958" y="1"/>
                    </a:ln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1013025" y="1713875"/>
                <a:ext cx="1076939" cy="282754"/>
              </a:xfrm>
              <a:custGeom>
                <a:rect b="b" l="l" r="r" t="t"/>
                <a:pathLst>
                  <a:path extrusionOk="0" h="4469" w="17022">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rgbClr val="FFA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1000125" y="1713875"/>
                <a:ext cx="349471" cy="282754"/>
              </a:xfrm>
              <a:custGeom>
                <a:rect b="b" l="l" r="r" t="t"/>
                <a:pathLst>
                  <a:path extrusionOk="0" h="4469" w="532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rgbClr val="FA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1047633" y="1996558"/>
                <a:ext cx="426992" cy="1194301"/>
              </a:xfrm>
              <a:custGeom>
                <a:rect b="b" l="l" r="r" t="t"/>
                <a:pathLst>
                  <a:path extrusionOk="0" h="18877" w="6749">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rgbClr val="FF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1349596" y="2256210"/>
                <a:ext cx="707702" cy="767308"/>
              </a:xfrm>
              <a:custGeom>
                <a:rect b="b" l="l" r="r" t="t"/>
                <a:pathLst>
                  <a:path extrusionOk="0" h="12128" w="15959">
                    <a:moveTo>
                      <a:pt x="0" y="0"/>
                    </a:moveTo>
                    <a:lnTo>
                      <a:pt x="0" y="12128"/>
                    </a:lnTo>
                    <a:lnTo>
                      <a:pt x="15958" y="12128"/>
                    </a:lnTo>
                    <a:lnTo>
                      <a:pt x="1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1897344" y="1702606"/>
                <a:ext cx="78898" cy="294038"/>
              </a:xfrm>
              <a:custGeom>
                <a:rect b="b" l="l" r="r" t="t"/>
                <a:pathLst>
                  <a:path extrusionOk="0" h="4469" w="1247">
                    <a:moveTo>
                      <a:pt x="1" y="1"/>
                    </a:moveTo>
                    <a:lnTo>
                      <a:pt x="1" y="4469"/>
                    </a:lnTo>
                    <a:lnTo>
                      <a:pt x="1247" y="4469"/>
                    </a:lnTo>
                    <a:lnTo>
                      <a:pt x="12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7"/>
            <p:cNvGrpSpPr/>
            <p:nvPr/>
          </p:nvGrpSpPr>
          <p:grpSpPr>
            <a:xfrm flipH="1">
              <a:off x="6808958" y="3124205"/>
              <a:ext cx="1039707" cy="1409056"/>
              <a:chOff x="1000125" y="1713875"/>
              <a:chExt cx="1089839" cy="1476998"/>
            </a:xfrm>
          </p:grpSpPr>
          <p:sp>
            <p:nvSpPr>
              <p:cNvPr id="200" name="Google Shape;200;p17"/>
              <p:cNvSpPr/>
              <p:nvPr/>
            </p:nvSpPr>
            <p:spPr>
              <a:xfrm>
                <a:off x="1047625" y="3009900"/>
                <a:ext cx="1009686" cy="180973"/>
              </a:xfrm>
              <a:custGeom>
                <a:rect b="b" l="l" r="r" t="t"/>
                <a:pathLst>
                  <a:path extrusionOk="0" h="2646" w="15959">
                    <a:moveTo>
                      <a:pt x="0" y="1"/>
                    </a:moveTo>
                    <a:lnTo>
                      <a:pt x="0" y="183"/>
                    </a:lnTo>
                    <a:cubicBezTo>
                      <a:pt x="0" y="1551"/>
                      <a:pt x="851" y="2645"/>
                      <a:pt x="1946" y="2645"/>
                    </a:cubicBezTo>
                    <a:lnTo>
                      <a:pt x="14013" y="2645"/>
                    </a:lnTo>
                    <a:cubicBezTo>
                      <a:pt x="15077" y="2645"/>
                      <a:pt x="15958" y="1551"/>
                      <a:pt x="15958" y="183"/>
                    </a:cubicBezTo>
                    <a:lnTo>
                      <a:pt x="15958" y="1"/>
                    </a:lnTo>
                    <a:close/>
                  </a:path>
                </a:pathLst>
              </a:custGeom>
              <a:solidFill>
                <a:srgbClr val="68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1047625" y="1973525"/>
                <a:ext cx="1009686" cy="282752"/>
              </a:xfrm>
              <a:custGeom>
                <a:rect b="b" l="l" r="r" t="t"/>
                <a:pathLst>
                  <a:path extrusionOk="0" h="4105" w="15959">
                    <a:moveTo>
                      <a:pt x="0" y="1"/>
                    </a:moveTo>
                    <a:lnTo>
                      <a:pt x="0" y="4104"/>
                    </a:lnTo>
                    <a:lnTo>
                      <a:pt x="15958" y="4104"/>
                    </a:lnTo>
                    <a:lnTo>
                      <a:pt x="15958" y="1"/>
                    </a:lnTo>
                    <a:close/>
                  </a:path>
                </a:pathLst>
              </a:custGeom>
              <a:solidFill>
                <a:srgbClr val="18B3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1013025" y="1713875"/>
                <a:ext cx="1076939" cy="282742"/>
              </a:xfrm>
              <a:custGeom>
                <a:rect b="b" l="l" r="r" t="t"/>
                <a:pathLst>
                  <a:path extrusionOk="0" h="4469" w="17022">
                    <a:moveTo>
                      <a:pt x="426" y="1"/>
                    </a:moveTo>
                    <a:cubicBezTo>
                      <a:pt x="183" y="1"/>
                      <a:pt x="0" y="183"/>
                      <a:pt x="0" y="426"/>
                    </a:cubicBezTo>
                    <a:lnTo>
                      <a:pt x="0" y="4043"/>
                    </a:lnTo>
                    <a:cubicBezTo>
                      <a:pt x="0" y="4256"/>
                      <a:pt x="183" y="4469"/>
                      <a:pt x="426" y="4469"/>
                    </a:cubicBezTo>
                    <a:lnTo>
                      <a:pt x="16627" y="4469"/>
                    </a:lnTo>
                    <a:cubicBezTo>
                      <a:pt x="16839" y="4469"/>
                      <a:pt x="17022" y="4256"/>
                      <a:pt x="17022" y="4043"/>
                    </a:cubicBezTo>
                    <a:lnTo>
                      <a:pt x="17022" y="426"/>
                    </a:lnTo>
                    <a:cubicBezTo>
                      <a:pt x="17022" y="183"/>
                      <a:pt x="16839" y="1"/>
                      <a:pt x="16627" y="1"/>
                    </a:cubicBezTo>
                    <a:close/>
                  </a:path>
                </a:pathLst>
              </a:custGeom>
              <a:solidFill>
                <a:srgbClr val="C4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1000125" y="1713875"/>
                <a:ext cx="349471" cy="282754"/>
              </a:xfrm>
              <a:custGeom>
                <a:rect b="b" l="l" r="r" t="t"/>
                <a:pathLst>
                  <a:path extrusionOk="0" h="4469" w="5320">
                    <a:moveTo>
                      <a:pt x="426" y="1"/>
                    </a:moveTo>
                    <a:cubicBezTo>
                      <a:pt x="183" y="1"/>
                      <a:pt x="0" y="183"/>
                      <a:pt x="0" y="426"/>
                    </a:cubicBezTo>
                    <a:lnTo>
                      <a:pt x="0" y="4043"/>
                    </a:lnTo>
                    <a:cubicBezTo>
                      <a:pt x="0" y="4256"/>
                      <a:pt x="183" y="4469"/>
                      <a:pt x="426" y="4469"/>
                    </a:cubicBezTo>
                    <a:lnTo>
                      <a:pt x="5319" y="4469"/>
                    </a:lnTo>
                    <a:cubicBezTo>
                      <a:pt x="5107" y="4469"/>
                      <a:pt x="4924" y="4256"/>
                      <a:pt x="4924" y="4043"/>
                    </a:cubicBezTo>
                    <a:lnTo>
                      <a:pt x="4924" y="426"/>
                    </a:lnTo>
                    <a:cubicBezTo>
                      <a:pt x="4924" y="183"/>
                      <a:pt x="5107" y="1"/>
                      <a:pt x="5319" y="1"/>
                    </a:cubicBezTo>
                    <a:close/>
                  </a:path>
                </a:pathLst>
              </a:custGeom>
              <a:solidFill>
                <a:srgbClr val="18B3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1047633" y="1996558"/>
                <a:ext cx="426992" cy="1194301"/>
              </a:xfrm>
              <a:custGeom>
                <a:rect b="b" l="l" r="r" t="t"/>
                <a:pathLst>
                  <a:path extrusionOk="0" h="18877" w="6749">
                    <a:moveTo>
                      <a:pt x="0" y="1"/>
                    </a:moveTo>
                    <a:lnTo>
                      <a:pt x="0" y="4104"/>
                    </a:lnTo>
                    <a:lnTo>
                      <a:pt x="0" y="16232"/>
                    </a:lnTo>
                    <a:lnTo>
                      <a:pt x="0" y="16414"/>
                    </a:lnTo>
                    <a:cubicBezTo>
                      <a:pt x="0" y="17782"/>
                      <a:pt x="882" y="18876"/>
                      <a:pt x="1946" y="18876"/>
                    </a:cubicBezTo>
                    <a:lnTo>
                      <a:pt x="6748" y="18876"/>
                    </a:lnTo>
                    <a:cubicBezTo>
                      <a:pt x="5654" y="18876"/>
                      <a:pt x="4803" y="17782"/>
                      <a:pt x="4803" y="16414"/>
                    </a:cubicBezTo>
                    <a:lnTo>
                      <a:pt x="4803" y="16232"/>
                    </a:lnTo>
                    <a:lnTo>
                      <a:pt x="4803" y="4104"/>
                    </a:lnTo>
                    <a:lnTo>
                      <a:pt x="4803" y="1"/>
                    </a:lnTo>
                    <a:close/>
                  </a:path>
                </a:pathLst>
              </a:custGeom>
              <a:solidFill>
                <a:srgbClr val="93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1349587" y="2256202"/>
                <a:ext cx="707742" cy="767308"/>
              </a:xfrm>
              <a:custGeom>
                <a:rect b="b" l="l" r="r" t="t"/>
                <a:pathLst>
                  <a:path extrusionOk="0" h="12128" w="15959">
                    <a:moveTo>
                      <a:pt x="0" y="0"/>
                    </a:moveTo>
                    <a:lnTo>
                      <a:pt x="0" y="12128"/>
                    </a:lnTo>
                    <a:lnTo>
                      <a:pt x="15958" y="12128"/>
                    </a:lnTo>
                    <a:lnTo>
                      <a:pt x="159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1897337" y="1713902"/>
                <a:ext cx="78926" cy="282742"/>
              </a:xfrm>
              <a:custGeom>
                <a:rect b="b" l="l" r="r" t="t"/>
                <a:pathLst>
                  <a:path extrusionOk="0" h="4469" w="1247">
                    <a:moveTo>
                      <a:pt x="1" y="1"/>
                    </a:moveTo>
                    <a:lnTo>
                      <a:pt x="1" y="4469"/>
                    </a:lnTo>
                    <a:lnTo>
                      <a:pt x="1247" y="4469"/>
                    </a:lnTo>
                    <a:lnTo>
                      <a:pt x="12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154641" y="737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Front End Requirements</a:t>
            </a:r>
            <a:endParaRPr/>
          </a:p>
        </p:txBody>
      </p:sp>
      <p:sp>
        <p:nvSpPr>
          <p:cNvPr id="273" name="Google Shape;273;p26"/>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274" name="Google Shape;274;p26"/>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5" name="Google Shape;275;p26"/>
          <p:cNvPicPr preferRelativeResize="0"/>
          <p:nvPr/>
        </p:nvPicPr>
        <p:blipFill>
          <a:blip r:embed="rId3">
            <a:alphaModFix/>
          </a:blip>
          <a:stretch>
            <a:fillRect/>
          </a:stretch>
        </p:blipFill>
        <p:spPr>
          <a:xfrm>
            <a:off x="154650" y="496950"/>
            <a:ext cx="8989501" cy="458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Front End Requirements</a:t>
            </a:r>
            <a:endParaRPr/>
          </a:p>
        </p:txBody>
      </p:sp>
      <p:sp>
        <p:nvSpPr>
          <p:cNvPr id="282" name="Google Shape;282;p27"/>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283" name="Google Shape;283;p27"/>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4" name="Google Shape;284;p27"/>
          <p:cNvPicPr preferRelativeResize="0"/>
          <p:nvPr/>
        </p:nvPicPr>
        <p:blipFill>
          <a:blip r:embed="rId3">
            <a:alphaModFix/>
          </a:blip>
          <a:stretch>
            <a:fillRect/>
          </a:stretch>
        </p:blipFill>
        <p:spPr>
          <a:xfrm>
            <a:off x="152400" y="1145300"/>
            <a:ext cx="8839199" cy="327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Back End Requirements</a:t>
            </a:r>
            <a:endParaRPr/>
          </a:p>
        </p:txBody>
      </p:sp>
      <p:sp>
        <p:nvSpPr>
          <p:cNvPr id="291" name="Google Shape;291;p28"/>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292" name="Google Shape;292;p28"/>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3" name="Google Shape;293;p28"/>
          <p:cNvPicPr preferRelativeResize="0"/>
          <p:nvPr/>
        </p:nvPicPr>
        <p:blipFill>
          <a:blip r:embed="rId3">
            <a:alphaModFix/>
          </a:blip>
          <a:stretch>
            <a:fillRect/>
          </a:stretch>
        </p:blipFill>
        <p:spPr>
          <a:xfrm>
            <a:off x="564175" y="830075"/>
            <a:ext cx="7578501" cy="384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Back End Requirements</a:t>
            </a:r>
            <a:endParaRPr/>
          </a:p>
        </p:txBody>
      </p:sp>
      <p:sp>
        <p:nvSpPr>
          <p:cNvPr id="300" name="Google Shape;300;p29"/>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01" name="Google Shape;301;p29"/>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2" name="Google Shape;302;p29"/>
          <p:cNvPicPr preferRelativeResize="0"/>
          <p:nvPr/>
        </p:nvPicPr>
        <p:blipFill>
          <a:blip r:embed="rId3">
            <a:alphaModFix/>
          </a:blip>
          <a:stretch>
            <a:fillRect/>
          </a:stretch>
        </p:blipFill>
        <p:spPr>
          <a:xfrm>
            <a:off x="152400" y="1009000"/>
            <a:ext cx="8839199" cy="3353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Prescription Processing Requirements</a:t>
            </a:r>
            <a:endParaRPr/>
          </a:p>
        </p:txBody>
      </p:sp>
      <p:sp>
        <p:nvSpPr>
          <p:cNvPr id="309" name="Google Shape;309;p30"/>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10" name="Google Shape;310;p30"/>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1" name="Google Shape;311;p30"/>
          <p:cNvPicPr preferRelativeResize="0"/>
          <p:nvPr/>
        </p:nvPicPr>
        <p:blipFill>
          <a:blip r:embed="rId3">
            <a:alphaModFix/>
          </a:blip>
          <a:stretch>
            <a:fillRect/>
          </a:stretch>
        </p:blipFill>
        <p:spPr>
          <a:xfrm>
            <a:off x="154650" y="986075"/>
            <a:ext cx="8110326" cy="3722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Prescription Processing Requirements</a:t>
            </a:r>
            <a:endParaRPr/>
          </a:p>
        </p:txBody>
      </p:sp>
      <p:sp>
        <p:nvSpPr>
          <p:cNvPr id="318" name="Google Shape;318;p31"/>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19" name="Google Shape;319;p31"/>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0" name="Google Shape;320;p31"/>
          <p:cNvPicPr preferRelativeResize="0"/>
          <p:nvPr/>
        </p:nvPicPr>
        <p:blipFill>
          <a:blip r:embed="rId3">
            <a:alphaModFix/>
          </a:blip>
          <a:stretch>
            <a:fillRect/>
          </a:stretch>
        </p:blipFill>
        <p:spPr>
          <a:xfrm>
            <a:off x="114200" y="830075"/>
            <a:ext cx="8839199" cy="353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Prescription Processing Requirements</a:t>
            </a:r>
            <a:endParaRPr/>
          </a:p>
        </p:txBody>
      </p:sp>
      <p:sp>
        <p:nvSpPr>
          <p:cNvPr id="327" name="Google Shape;327;p32"/>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28" name="Google Shape;328;p32"/>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9" name="Google Shape;329;p32"/>
          <p:cNvPicPr preferRelativeResize="0"/>
          <p:nvPr/>
        </p:nvPicPr>
        <p:blipFill>
          <a:blip r:embed="rId3">
            <a:alphaModFix/>
          </a:blip>
          <a:stretch>
            <a:fillRect/>
          </a:stretch>
        </p:blipFill>
        <p:spPr>
          <a:xfrm>
            <a:off x="152400" y="1452275"/>
            <a:ext cx="8839199" cy="2092825"/>
          </a:xfrm>
          <a:prstGeom prst="rect">
            <a:avLst/>
          </a:prstGeom>
          <a:noFill/>
          <a:ln>
            <a:noFill/>
          </a:ln>
        </p:spPr>
      </p:pic>
      <p:pic>
        <p:nvPicPr>
          <p:cNvPr id="330" name="Google Shape;330;p32"/>
          <p:cNvPicPr preferRelativeResize="0"/>
          <p:nvPr/>
        </p:nvPicPr>
        <p:blipFill>
          <a:blip r:embed="rId4">
            <a:alphaModFix/>
          </a:blip>
          <a:stretch>
            <a:fillRect/>
          </a:stretch>
        </p:blipFill>
        <p:spPr>
          <a:xfrm>
            <a:off x="0" y="1007725"/>
            <a:ext cx="9144003" cy="337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Inventory Control  Requirements</a:t>
            </a:r>
            <a:endParaRPr/>
          </a:p>
        </p:txBody>
      </p:sp>
      <p:sp>
        <p:nvSpPr>
          <p:cNvPr id="337" name="Google Shape;337;p33"/>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38" name="Google Shape;338;p33"/>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9" name="Google Shape;339;p33"/>
          <p:cNvPicPr preferRelativeResize="0"/>
          <p:nvPr/>
        </p:nvPicPr>
        <p:blipFill>
          <a:blip r:embed="rId3">
            <a:alphaModFix/>
          </a:blip>
          <a:stretch>
            <a:fillRect/>
          </a:stretch>
        </p:blipFill>
        <p:spPr>
          <a:xfrm>
            <a:off x="217275" y="830075"/>
            <a:ext cx="8009477" cy="3965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Inventory Control  Requirements</a:t>
            </a:r>
            <a:endParaRPr/>
          </a:p>
        </p:txBody>
      </p:sp>
      <p:sp>
        <p:nvSpPr>
          <p:cNvPr id="346" name="Google Shape;346;p34"/>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47" name="Google Shape;347;p34"/>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8" name="Google Shape;348;p34"/>
          <p:cNvPicPr preferRelativeResize="0"/>
          <p:nvPr/>
        </p:nvPicPr>
        <p:blipFill>
          <a:blip r:embed="rId3">
            <a:alphaModFix/>
          </a:blip>
          <a:stretch>
            <a:fillRect/>
          </a:stretch>
        </p:blipFill>
        <p:spPr>
          <a:xfrm>
            <a:off x="152400" y="867225"/>
            <a:ext cx="8839199" cy="3472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Inventory Control  Requirements</a:t>
            </a:r>
            <a:endParaRPr/>
          </a:p>
        </p:txBody>
      </p:sp>
      <p:sp>
        <p:nvSpPr>
          <p:cNvPr id="355" name="Google Shape;355;p35"/>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56" name="Google Shape;356;p35"/>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7" name="Google Shape;357;p35"/>
          <p:cNvPicPr preferRelativeResize="0"/>
          <p:nvPr/>
        </p:nvPicPr>
        <p:blipFill>
          <a:blip r:embed="rId3">
            <a:alphaModFix/>
          </a:blip>
          <a:stretch>
            <a:fillRect/>
          </a:stretch>
        </p:blipFill>
        <p:spPr>
          <a:xfrm>
            <a:off x="229800" y="830075"/>
            <a:ext cx="8839199" cy="3563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Entrance Criteria</a:t>
            </a:r>
            <a:endParaRPr/>
          </a:p>
        </p:txBody>
      </p:sp>
      <p:sp>
        <p:nvSpPr>
          <p:cNvPr id="212" name="Google Shape;212;p18"/>
          <p:cNvSpPr txBox="1"/>
          <p:nvPr>
            <p:ph idx="2" type="body"/>
          </p:nvPr>
        </p:nvSpPr>
        <p:spPr>
          <a:xfrm>
            <a:off x="456376" y="1065600"/>
            <a:ext cx="6870167" cy="3557873"/>
          </a:xfrm>
          <a:prstGeom prst="rect">
            <a:avLst/>
          </a:prstGeom>
          <a:noFill/>
          <a:ln>
            <a:noFill/>
          </a:ln>
        </p:spPr>
        <p:txBody>
          <a:bodyPr anchorCtr="0" anchor="t" bIns="38100" lIns="38100" spcFirstLastPara="1" rIns="38100" wrap="square" tIns="38100">
            <a:noAutofit/>
          </a:bodyPr>
          <a:lstStyle/>
          <a:p>
            <a:pPr indent="-285750" lvl="0" marL="285750" rtl="0" algn="l">
              <a:spcBef>
                <a:spcPts val="0"/>
              </a:spcBef>
              <a:spcAft>
                <a:spcPts val="0"/>
              </a:spcAft>
              <a:buSzPts val="1800"/>
              <a:buChar char="•"/>
            </a:pPr>
            <a:r>
              <a:rPr lang="en-US"/>
              <a:t>Baselined requirements </a:t>
            </a:r>
            <a:r>
              <a:rPr lang="en-US"/>
              <a:t>available</a:t>
            </a:r>
            <a:endParaRPr/>
          </a:p>
          <a:p>
            <a:pPr indent="-285750" lvl="0" marL="285750" rtl="0" algn="l">
              <a:spcBef>
                <a:spcPts val="0"/>
              </a:spcBef>
              <a:spcAft>
                <a:spcPts val="0"/>
              </a:spcAft>
              <a:buSzPts val="1800"/>
              <a:buChar char="•"/>
            </a:pPr>
            <a:r>
              <a:rPr lang="en-US"/>
              <a:t>SVRM completed and up to date</a:t>
            </a:r>
            <a:endParaRPr/>
          </a:p>
          <a:p>
            <a:pPr indent="-285750" lvl="0" marL="285750" rtl="0" algn="l">
              <a:spcBef>
                <a:spcPts val="0"/>
              </a:spcBef>
              <a:spcAft>
                <a:spcPts val="0"/>
              </a:spcAft>
              <a:buSzPts val="1800"/>
              <a:buChar char="•"/>
            </a:pPr>
            <a:r>
              <a:rPr lang="en-US"/>
              <a:t>Test </a:t>
            </a:r>
            <a:r>
              <a:rPr lang="en-US"/>
              <a:t>procedures</a:t>
            </a:r>
            <a:r>
              <a:rPr lang="en-US"/>
              <a:t> completed and executed with no </a:t>
            </a:r>
            <a:r>
              <a:rPr lang="en-US"/>
              <a:t>notable</a:t>
            </a:r>
            <a:r>
              <a:rPr lang="en-US"/>
              <a:t> defects</a:t>
            </a:r>
            <a:endParaRPr/>
          </a:p>
          <a:p>
            <a:pPr indent="-285750" lvl="0" marL="285750" rtl="0" algn="l">
              <a:spcBef>
                <a:spcPts val="0"/>
              </a:spcBef>
              <a:spcAft>
                <a:spcPts val="0"/>
              </a:spcAft>
              <a:buSzPts val="1800"/>
              <a:buChar char="•"/>
            </a:pPr>
            <a:r>
              <a:rPr lang="en-US"/>
              <a:t>Completed traceability between system </a:t>
            </a:r>
            <a:r>
              <a:rPr lang="en-US"/>
              <a:t>requirements, SFWE requirements, validations, and change requests</a:t>
            </a:r>
            <a:endParaRPr/>
          </a:p>
          <a:p>
            <a:pPr indent="-285750" lvl="0" marL="285750" rtl="0" algn="l">
              <a:spcBef>
                <a:spcPts val="0"/>
              </a:spcBef>
              <a:spcAft>
                <a:spcPts val="0"/>
              </a:spcAft>
              <a:buSzPts val="1800"/>
              <a:buChar char="•"/>
            </a:pPr>
            <a:r>
              <a:rPr lang="en-US"/>
              <a:t>Canned data completed and accurately represents the system data</a:t>
            </a:r>
            <a:endParaRPr/>
          </a:p>
          <a:p>
            <a:pPr indent="-285750" lvl="0" marL="285750" rtl="0" algn="l">
              <a:spcBef>
                <a:spcPts val="0"/>
              </a:spcBef>
              <a:spcAft>
                <a:spcPts val="0"/>
              </a:spcAft>
              <a:buSzPts val="1800"/>
              <a:buChar char="•"/>
            </a:pPr>
            <a:r>
              <a:rPr lang="en-US"/>
              <a:t>Test environment setup completed with applicable test case data available</a:t>
            </a:r>
            <a:endParaRPr/>
          </a:p>
          <a:p>
            <a:pPr indent="-285750" lvl="0" marL="285750" rtl="0" algn="l">
              <a:spcBef>
                <a:spcPts val="0"/>
              </a:spcBef>
              <a:spcAft>
                <a:spcPts val="0"/>
              </a:spcAft>
              <a:buSzPts val="1800"/>
              <a:buChar char="•"/>
            </a:pPr>
            <a:r>
              <a:rPr lang="en-US"/>
              <a:t>acceptance test completed</a:t>
            </a:r>
            <a:endParaRPr/>
          </a:p>
          <a:p>
            <a:pPr indent="-285750" lvl="0" marL="285750" rtl="0" algn="l">
              <a:spcBef>
                <a:spcPts val="0"/>
              </a:spcBef>
              <a:spcAft>
                <a:spcPts val="0"/>
              </a:spcAft>
              <a:buSzPts val="1800"/>
              <a:buChar char="•"/>
            </a:pPr>
            <a:r>
              <a:rPr lang="en-US"/>
              <a:t>any defects reported should either be fixed and tested, or a risk assessment should be performed and completed</a:t>
            </a:r>
            <a:endParaRPr/>
          </a:p>
          <a:p>
            <a:pPr indent="-285750" lvl="0" marL="285750" rtl="0" algn="l">
              <a:spcBef>
                <a:spcPts val="0"/>
              </a:spcBef>
              <a:spcAft>
                <a:spcPts val="0"/>
              </a:spcAft>
              <a:buSzPts val="1800"/>
              <a:buChar char="•"/>
            </a:pPr>
            <a:r>
              <a:rPr lang="en-US"/>
              <a:t>Anomalies analyzed and impact assessment completed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6"/>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Pharmacy Report Requirements</a:t>
            </a:r>
            <a:endParaRPr/>
          </a:p>
        </p:txBody>
      </p:sp>
      <p:sp>
        <p:nvSpPr>
          <p:cNvPr id="364" name="Google Shape;364;p36"/>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65" name="Google Shape;365;p36"/>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6" name="Google Shape;366;p36"/>
          <p:cNvPicPr preferRelativeResize="0"/>
          <p:nvPr/>
        </p:nvPicPr>
        <p:blipFill>
          <a:blip r:embed="rId3">
            <a:alphaModFix/>
          </a:blip>
          <a:stretch>
            <a:fillRect/>
          </a:stretch>
        </p:blipFill>
        <p:spPr>
          <a:xfrm>
            <a:off x="152400" y="879100"/>
            <a:ext cx="8066724" cy="3919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Pharmacy Report Requirements</a:t>
            </a:r>
            <a:endParaRPr/>
          </a:p>
        </p:txBody>
      </p:sp>
      <p:sp>
        <p:nvSpPr>
          <p:cNvPr id="373" name="Google Shape;373;p37"/>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74" name="Google Shape;374;p37"/>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5" name="Google Shape;375;p37"/>
          <p:cNvPicPr preferRelativeResize="0"/>
          <p:nvPr/>
        </p:nvPicPr>
        <p:blipFill>
          <a:blip r:embed="rId3">
            <a:alphaModFix/>
          </a:blip>
          <a:stretch>
            <a:fillRect/>
          </a:stretch>
        </p:blipFill>
        <p:spPr>
          <a:xfrm>
            <a:off x="154650" y="894375"/>
            <a:ext cx="8839199" cy="3506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152391" y="4412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Non-Functional Requirements</a:t>
            </a:r>
            <a:endParaRPr/>
          </a:p>
        </p:txBody>
      </p:sp>
      <p:sp>
        <p:nvSpPr>
          <p:cNvPr id="382" name="Google Shape;382;p38"/>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383" name="Google Shape;383;p38"/>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84" name="Google Shape;384;p38"/>
          <p:cNvPicPr preferRelativeResize="0"/>
          <p:nvPr/>
        </p:nvPicPr>
        <p:blipFill>
          <a:blip r:embed="rId3">
            <a:alphaModFix/>
          </a:blip>
          <a:stretch>
            <a:fillRect/>
          </a:stretch>
        </p:blipFill>
        <p:spPr>
          <a:xfrm>
            <a:off x="168888" y="894375"/>
            <a:ext cx="8806216" cy="3538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Change Requests Summary</a:t>
            </a:r>
            <a:endParaRPr/>
          </a:p>
        </p:txBody>
      </p:sp>
      <p:sp>
        <p:nvSpPr>
          <p:cNvPr id="391" name="Google Shape;391;p39"/>
          <p:cNvSpPr txBox="1"/>
          <p:nvPr>
            <p:ph idx="2" type="body"/>
          </p:nvPr>
        </p:nvSpPr>
        <p:spPr>
          <a:xfrm>
            <a:off x="457201" y="1309180"/>
            <a:ext cx="68703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As the implementation of our system progressed, we realized that some of the original requirements were challenging to complete, which led to the need for change requests (CRs). These CRs were necessary to replace certain requirements with more relevant ones to ensure the system's functionality. The frequent change requests towards the end of the process were crucial for adapting the requirements to align with the actual system implementation. Some requirements were moved from the back-end system to better integrate with the inventory control subsystem. Each CR was linked to the specific requirement it referenced for improved traceability, ensuring that the system met the intended objectives and could function properly.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0"/>
          <p:cNvSpPr txBox="1"/>
          <p:nvPr>
            <p:ph type="title"/>
          </p:nvPr>
        </p:nvSpPr>
        <p:spPr>
          <a:xfrm>
            <a:off x="568395" y="522287"/>
            <a:ext cx="3794100" cy="8298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Change Request - Back End Subsystem</a:t>
            </a:r>
            <a:endParaRPr/>
          </a:p>
        </p:txBody>
      </p:sp>
      <p:pic>
        <p:nvPicPr>
          <p:cNvPr id="398" name="Google Shape;398;p40"/>
          <p:cNvPicPr preferRelativeResize="0"/>
          <p:nvPr/>
        </p:nvPicPr>
        <p:blipFill>
          <a:blip r:embed="rId3">
            <a:alphaModFix/>
          </a:blip>
          <a:stretch>
            <a:fillRect/>
          </a:stretch>
        </p:blipFill>
        <p:spPr>
          <a:xfrm>
            <a:off x="0" y="0"/>
            <a:ext cx="5564525" cy="5143500"/>
          </a:xfrm>
          <a:prstGeom prst="rect">
            <a:avLst/>
          </a:prstGeom>
          <a:noFill/>
          <a:ln>
            <a:noFill/>
          </a:ln>
        </p:spPr>
      </p:pic>
      <p:sp>
        <p:nvSpPr>
          <p:cNvPr id="399" name="Google Shape;399;p40"/>
          <p:cNvSpPr txBox="1"/>
          <p:nvPr/>
        </p:nvSpPr>
        <p:spPr>
          <a:xfrm>
            <a:off x="5822100" y="0"/>
            <a:ext cx="3321900" cy="5143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u="sng">
                <a:solidFill>
                  <a:srgbClr val="282828"/>
                </a:solidFill>
              </a:rPr>
              <a:t>Back End C</a:t>
            </a:r>
            <a:r>
              <a:rPr lang="en-US" sz="1700" u="sng">
                <a:solidFill>
                  <a:srgbClr val="282828"/>
                </a:solidFill>
              </a:rPr>
              <a:t>hange Request</a:t>
            </a:r>
            <a:endParaRPr sz="1700" u="sng">
              <a:solidFill>
                <a:srgbClr val="282828"/>
              </a:solidFill>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400" name="Google Shape;400;p40"/>
          <p:cNvSpPr txBox="1"/>
          <p:nvPr/>
        </p:nvSpPr>
        <p:spPr>
          <a:xfrm>
            <a:off x="5822100" y="545975"/>
            <a:ext cx="3226800" cy="4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C234B"/>
                </a:solidFill>
                <a:latin typeface="Calibri"/>
                <a:ea typeface="Calibri"/>
                <a:cs typeface="Calibri"/>
                <a:sym typeface="Calibri"/>
              </a:rPr>
              <a:t>Changed requirement </a:t>
            </a:r>
            <a:r>
              <a:rPr lang="en-US" sz="1800">
                <a:solidFill>
                  <a:srgbClr val="0C234B"/>
                </a:solidFill>
                <a:latin typeface="Calibri"/>
                <a:ea typeface="Calibri"/>
                <a:cs typeface="Calibri"/>
                <a:sym typeface="Calibri"/>
              </a:rPr>
              <a:t>requiring unnecessary information in access logs to include only date, username, and action.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Added account deletion by Pharmacy Managers since it was not flowed into BER from FER</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Replaced user self service password resets with Pharmacy Manager performed account unlocks, since this would be too complicated to implement within our constraints  </a:t>
            </a:r>
            <a:endParaRPr sz="1800">
              <a:solidFill>
                <a:srgbClr val="0C234B"/>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1"/>
          <p:cNvPicPr preferRelativeResize="0"/>
          <p:nvPr/>
        </p:nvPicPr>
        <p:blipFill>
          <a:blip r:embed="rId3">
            <a:alphaModFix/>
          </a:blip>
          <a:stretch>
            <a:fillRect/>
          </a:stretch>
        </p:blipFill>
        <p:spPr>
          <a:xfrm>
            <a:off x="165303" y="27325"/>
            <a:ext cx="8991601" cy="4963776"/>
          </a:xfrm>
          <a:prstGeom prst="rect">
            <a:avLst/>
          </a:prstGeom>
          <a:noFill/>
          <a:ln>
            <a:noFill/>
          </a:ln>
        </p:spPr>
      </p:pic>
      <p:sp>
        <p:nvSpPr>
          <p:cNvPr id="407" name="Google Shape;407;p41"/>
          <p:cNvSpPr/>
          <p:nvPr/>
        </p:nvSpPr>
        <p:spPr>
          <a:xfrm>
            <a:off x="4560575" y="2434600"/>
            <a:ext cx="4434900" cy="227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08" name="Google Shape;408;p41"/>
          <p:cNvPicPr preferRelativeResize="0"/>
          <p:nvPr>
            <p:ph idx="2" type="pic"/>
          </p:nvPr>
        </p:nvPicPr>
        <p:blipFill rotWithShape="1">
          <a:blip r:embed="rId4">
            <a:alphaModFix/>
          </a:blip>
          <a:srcRect b="0" l="30791" r="30787" t="0"/>
          <a:stretch/>
        </p:blipFill>
        <p:spPr>
          <a:xfrm>
            <a:off x="0" y="-10949"/>
            <a:ext cx="78029" cy="38267"/>
          </a:xfrm>
          <a:prstGeom prst="rect">
            <a:avLst/>
          </a:prstGeom>
        </p:spPr>
      </p:pic>
      <p:sp>
        <p:nvSpPr>
          <p:cNvPr id="409" name="Google Shape;409;p41"/>
          <p:cNvSpPr txBox="1"/>
          <p:nvPr/>
        </p:nvSpPr>
        <p:spPr>
          <a:xfrm>
            <a:off x="4572000" y="2439075"/>
            <a:ext cx="4417200" cy="24186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700" u="sng">
                <a:solidFill>
                  <a:srgbClr val="282828"/>
                </a:solidFill>
              </a:rPr>
              <a:t>Inventory </a:t>
            </a:r>
            <a:r>
              <a:rPr lang="en-US" sz="1700" u="sng">
                <a:solidFill>
                  <a:srgbClr val="282828"/>
                </a:solidFill>
              </a:rPr>
              <a:t>Discrepancies </a:t>
            </a:r>
            <a:r>
              <a:rPr lang="en-US" sz="1700" u="sng">
                <a:solidFill>
                  <a:srgbClr val="282828"/>
                </a:solidFill>
              </a:rPr>
              <a:t>Change Request</a:t>
            </a:r>
            <a:endParaRPr sz="1700" u="sng">
              <a:solidFill>
                <a:srgbClr val="282828"/>
              </a:solidFill>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We made one change to this requirement. We changed it from tracking discrepancies in the physical location to allowing a user to create a new drug item. We did this because we cannot implement a physical location change but had implemented adding the new drug </a:t>
            </a:r>
            <a:endParaRPr sz="1800">
              <a:solidFill>
                <a:srgbClr val="0C234B"/>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568395" y="522287"/>
            <a:ext cx="3794100" cy="8298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sp>
        <p:nvSpPr>
          <p:cNvPr id="416" name="Google Shape;416;p42"/>
          <p:cNvSpPr txBox="1"/>
          <p:nvPr>
            <p:ph idx="1" type="body"/>
          </p:nvPr>
        </p:nvSpPr>
        <p:spPr>
          <a:xfrm>
            <a:off x="568325" y="1522957"/>
            <a:ext cx="31671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sp>
        <p:nvSpPr>
          <p:cNvPr id="417" name="Google Shape;417;p42"/>
          <p:cNvSpPr txBox="1"/>
          <p:nvPr>
            <p:ph idx="3" type="body"/>
          </p:nvPr>
        </p:nvSpPr>
        <p:spPr>
          <a:xfrm>
            <a:off x="568325" y="1994169"/>
            <a:ext cx="37941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pic>
        <p:nvPicPr>
          <p:cNvPr id="418" name="Google Shape;418;p42"/>
          <p:cNvPicPr preferRelativeResize="0"/>
          <p:nvPr/>
        </p:nvPicPr>
        <p:blipFill>
          <a:blip r:embed="rId3">
            <a:alphaModFix/>
          </a:blip>
          <a:stretch>
            <a:fillRect/>
          </a:stretch>
        </p:blipFill>
        <p:spPr>
          <a:xfrm>
            <a:off x="0" y="10950"/>
            <a:ext cx="5892599" cy="5143499"/>
          </a:xfrm>
          <a:prstGeom prst="rect">
            <a:avLst/>
          </a:prstGeom>
          <a:noFill/>
          <a:ln>
            <a:noFill/>
          </a:ln>
        </p:spPr>
      </p:pic>
      <p:sp>
        <p:nvSpPr>
          <p:cNvPr id="419" name="Google Shape;419;p42"/>
          <p:cNvSpPr txBox="1"/>
          <p:nvPr/>
        </p:nvSpPr>
        <p:spPr>
          <a:xfrm>
            <a:off x="5822100" y="0"/>
            <a:ext cx="3321900" cy="5143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u="sng">
                <a:solidFill>
                  <a:srgbClr val="282828"/>
                </a:solidFill>
              </a:rPr>
              <a:t>Desktop Notification</a:t>
            </a:r>
            <a:r>
              <a:rPr lang="en-US" sz="1700" u="sng">
                <a:solidFill>
                  <a:srgbClr val="282828"/>
                </a:solidFill>
              </a:rPr>
              <a:t> Change Request</a:t>
            </a:r>
            <a:endParaRPr sz="1700" u="sng">
              <a:solidFill>
                <a:srgbClr val="282828"/>
              </a:solidFill>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420" name="Google Shape;420;p42"/>
          <p:cNvSpPr txBox="1"/>
          <p:nvPr/>
        </p:nvSpPr>
        <p:spPr>
          <a:xfrm>
            <a:off x="5822100" y="545975"/>
            <a:ext cx="3226800" cy="4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We changed this requirement that required the system to display a notification to the desktop if the inventory was changed. We do not have the technical know how or time to implement this correctly. Instead We changed this instead to a requirement that allows a user to remove a quantity </a:t>
            </a:r>
            <a:endParaRPr sz="1800">
              <a:solidFill>
                <a:srgbClr val="0C234B"/>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nvSpPr>
        <p:spPr>
          <a:xfrm>
            <a:off x="5822100" y="353900"/>
            <a:ext cx="3226800" cy="4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427" name="Google Shape;427;p43"/>
          <p:cNvSpPr txBox="1"/>
          <p:nvPr>
            <p:ph type="title"/>
          </p:nvPr>
        </p:nvSpPr>
        <p:spPr>
          <a:xfrm>
            <a:off x="568395" y="522287"/>
            <a:ext cx="3794100" cy="8298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sp>
        <p:nvSpPr>
          <p:cNvPr id="428" name="Google Shape;428;p43"/>
          <p:cNvSpPr txBox="1"/>
          <p:nvPr>
            <p:ph idx="1" type="body"/>
          </p:nvPr>
        </p:nvSpPr>
        <p:spPr>
          <a:xfrm>
            <a:off x="568325" y="1522957"/>
            <a:ext cx="31671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sp>
        <p:nvSpPr>
          <p:cNvPr id="429" name="Google Shape;429;p43"/>
          <p:cNvSpPr txBox="1"/>
          <p:nvPr>
            <p:ph idx="3" type="body"/>
          </p:nvPr>
        </p:nvSpPr>
        <p:spPr>
          <a:xfrm>
            <a:off x="568325" y="1994169"/>
            <a:ext cx="37941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pic>
        <p:nvPicPr>
          <p:cNvPr id="430" name="Google Shape;430;p43"/>
          <p:cNvPicPr preferRelativeResize="0"/>
          <p:nvPr/>
        </p:nvPicPr>
        <p:blipFill>
          <a:blip r:embed="rId3">
            <a:alphaModFix/>
          </a:blip>
          <a:stretch>
            <a:fillRect/>
          </a:stretch>
        </p:blipFill>
        <p:spPr>
          <a:xfrm>
            <a:off x="0" y="-12"/>
            <a:ext cx="9144000" cy="4728025"/>
          </a:xfrm>
          <a:prstGeom prst="rect">
            <a:avLst/>
          </a:prstGeom>
          <a:noFill/>
          <a:ln>
            <a:noFill/>
          </a:ln>
        </p:spPr>
      </p:pic>
      <p:sp>
        <p:nvSpPr>
          <p:cNvPr id="431" name="Google Shape;431;p43"/>
          <p:cNvSpPr txBox="1"/>
          <p:nvPr/>
        </p:nvSpPr>
        <p:spPr>
          <a:xfrm>
            <a:off x="5822100" y="2516400"/>
            <a:ext cx="3321900" cy="26271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00" u="sng">
                <a:solidFill>
                  <a:srgbClr val="282828"/>
                </a:solidFill>
              </a:rPr>
              <a:t>Permissions</a:t>
            </a:r>
            <a:r>
              <a:rPr lang="en-US" sz="1700" u="sng">
                <a:solidFill>
                  <a:srgbClr val="282828"/>
                </a:solidFill>
              </a:rPr>
              <a:t> Change Request</a:t>
            </a:r>
            <a:endParaRPr sz="1700" u="sng">
              <a:solidFill>
                <a:srgbClr val="282828"/>
              </a:solidFill>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We changed these requirements because we wanted to standardize the permissions within our system instead of having many different </a:t>
            </a:r>
            <a:r>
              <a:rPr lang="en-US" sz="1800">
                <a:solidFill>
                  <a:srgbClr val="0C234B"/>
                </a:solidFill>
                <a:latin typeface="Calibri"/>
                <a:ea typeface="Calibri"/>
                <a:cs typeface="Calibri"/>
                <a:sym typeface="Calibri"/>
              </a:rPr>
              <a:t>account</a:t>
            </a:r>
            <a:r>
              <a:rPr lang="en-US" sz="1800">
                <a:solidFill>
                  <a:srgbClr val="0C234B"/>
                </a:solidFill>
                <a:latin typeface="Calibri"/>
                <a:ea typeface="Calibri"/>
                <a:cs typeface="Calibri"/>
                <a:sym typeface="Calibri"/>
              </a:rPr>
              <a:t> types. Changing from specific to a user with admin access (ie </a:t>
            </a:r>
            <a:r>
              <a:rPr lang="en-US" sz="1800">
                <a:solidFill>
                  <a:srgbClr val="0C234B"/>
                </a:solidFill>
                <a:latin typeface="Calibri"/>
                <a:ea typeface="Calibri"/>
                <a:cs typeface="Calibri"/>
                <a:sym typeface="Calibri"/>
              </a:rPr>
              <a:t>pharmacist</a:t>
            </a:r>
            <a:r>
              <a:rPr lang="en-US" sz="1800">
                <a:solidFill>
                  <a:srgbClr val="0C234B"/>
                </a:solidFill>
                <a:latin typeface="Calibri"/>
                <a:ea typeface="Calibri"/>
                <a:cs typeface="Calibri"/>
                <a:sym typeface="Calibri"/>
              </a:rPr>
              <a:t> and manager).</a:t>
            </a:r>
            <a:endParaRPr sz="1800">
              <a:solidFill>
                <a:srgbClr val="0C234B"/>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nvSpPr>
        <p:spPr>
          <a:xfrm>
            <a:off x="5822100" y="353900"/>
            <a:ext cx="3226800" cy="45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438" name="Google Shape;438;p44"/>
          <p:cNvSpPr txBox="1"/>
          <p:nvPr>
            <p:ph type="title"/>
          </p:nvPr>
        </p:nvSpPr>
        <p:spPr>
          <a:xfrm>
            <a:off x="568395" y="522287"/>
            <a:ext cx="3794100" cy="8298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sp>
        <p:nvSpPr>
          <p:cNvPr id="439" name="Google Shape;439;p44"/>
          <p:cNvSpPr txBox="1"/>
          <p:nvPr>
            <p:ph idx="1" type="body"/>
          </p:nvPr>
        </p:nvSpPr>
        <p:spPr>
          <a:xfrm>
            <a:off x="568325" y="1522957"/>
            <a:ext cx="31671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pic>
        <p:nvPicPr>
          <p:cNvPr id="440" name="Google Shape;440;p44"/>
          <p:cNvPicPr preferRelativeResize="0"/>
          <p:nvPr/>
        </p:nvPicPr>
        <p:blipFill>
          <a:blip r:embed="rId3">
            <a:alphaModFix/>
          </a:blip>
          <a:stretch>
            <a:fillRect/>
          </a:stretch>
        </p:blipFill>
        <p:spPr>
          <a:xfrm>
            <a:off x="-1" y="0"/>
            <a:ext cx="5822098" cy="3878609"/>
          </a:xfrm>
          <a:prstGeom prst="rect">
            <a:avLst/>
          </a:prstGeom>
          <a:noFill/>
          <a:ln>
            <a:noFill/>
          </a:ln>
        </p:spPr>
      </p:pic>
      <p:sp>
        <p:nvSpPr>
          <p:cNvPr id="441" name="Google Shape;441;p44"/>
          <p:cNvSpPr txBox="1"/>
          <p:nvPr/>
        </p:nvSpPr>
        <p:spPr>
          <a:xfrm>
            <a:off x="5822100" y="0"/>
            <a:ext cx="3321900" cy="51435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u="sng">
                <a:solidFill>
                  <a:srgbClr val="282828"/>
                </a:solidFill>
              </a:rPr>
              <a:t>Move Requirement Change Request</a:t>
            </a:r>
            <a:endParaRPr sz="1700" u="sng">
              <a:solidFill>
                <a:srgbClr val="282828"/>
              </a:solidFill>
            </a:endParaRPr>
          </a:p>
          <a:p>
            <a:pPr indent="0" lvl="0" marL="0" rtl="0" algn="l">
              <a:spcBef>
                <a:spcPts val="0"/>
              </a:spcBef>
              <a:spcAft>
                <a:spcPts val="0"/>
              </a:spcAft>
              <a:buNone/>
            </a:pPr>
            <a:r>
              <a:rPr lang="en-US" sz="1700">
                <a:solidFill>
                  <a:srgbClr val="282828"/>
                </a:solidFill>
              </a:rPr>
              <a:t>We made this change request because we noticed that this requirement was better suited to be in the Prescription Processing Requirements than in Back End Requirements. </a:t>
            </a:r>
            <a:endParaRPr sz="1700">
              <a:solidFill>
                <a:srgbClr val="28282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Requirement Mapping to Test Procedures</a:t>
            </a:r>
            <a:endParaRPr/>
          </a:p>
        </p:txBody>
      </p:sp>
      <p:pic>
        <p:nvPicPr>
          <p:cNvPr id="447" name="Google Shape;447;p45"/>
          <p:cNvPicPr preferRelativeResize="0"/>
          <p:nvPr/>
        </p:nvPicPr>
        <p:blipFill>
          <a:blip r:embed="rId3">
            <a:alphaModFix/>
          </a:blip>
          <a:stretch>
            <a:fillRect/>
          </a:stretch>
        </p:blipFill>
        <p:spPr>
          <a:xfrm>
            <a:off x="151950" y="975477"/>
            <a:ext cx="8839199" cy="33508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9"/>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PMS Description</a:t>
            </a:r>
            <a:endParaRPr/>
          </a:p>
        </p:txBody>
      </p:sp>
      <p:sp>
        <p:nvSpPr>
          <p:cNvPr id="218" name="Google Shape;218;p19"/>
          <p:cNvSpPr txBox="1"/>
          <p:nvPr>
            <p:ph idx="2" type="body"/>
          </p:nvPr>
        </p:nvSpPr>
        <p:spPr>
          <a:xfrm>
            <a:off x="456375" y="1065600"/>
            <a:ext cx="8133000" cy="3558000"/>
          </a:xfrm>
          <a:prstGeom prst="rect">
            <a:avLst/>
          </a:prstGeom>
          <a:noFill/>
          <a:ln>
            <a:noFill/>
          </a:ln>
        </p:spPr>
        <p:txBody>
          <a:bodyPr anchorCtr="0" anchor="t" bIns="38100" lIns="38100" spcFirstLastPara="1" rIns="38100" wrap="square" tIns="38100">
            <a:noAutofit/>
          </a:bodyPr>
          <a:lstStyle/>
          <a:p>
            <a:pPr indent="-330200" lvl="0" marL="285750" rtl="0" algn="l">
              <a:spcBef>
                <a:spcPts val="0"/>
              </a:spcBef>
              <a:spcAft>
                <a:spcPts val="0"/>
              </a:spcAft>
              <a:buClr>
                <a:srgbClr val="C00000"/>
              </a:buClr>
              <a:buSzPts val="2500"/>
              <a:buFont typeface="Arial"/>
              <a:buChar char="•"/>
            </a:pPr>
            <a:r>
              <a:rPr lang="en-US" sz="1700">
                <a:solidFill>
                  <a:schemeClr val="dk1"/>
                </a:solidFill>
                <a:highlight>
                  <a:srgbClr val="FFFFFF"/>
                </a:highlight>
                <a:latin typeface="Arial"/>
                <a:ea typeface="Arial"/>
                <a:cs typeface="Arial"/>
                <a:sym typeface="Arial"/>
              </a:rPr>
              <a:t> T</a:t>
            </a:r>
            <a:r>
              <a:rPr lang="en-US" sz="1700">
                <a:solidFill>
                  <a:schemeClr val="dk1"/>
                </a:solidFill>
                <a:highlight>
                  <a:srgbClr val="FFFFFF"/>
                </a:highlight>
                <a:latin typeface="Arial"/>
                <a:ea typeface="Arial"/>
                <a:cs typeface="Arial"/>
                <a:sym typeface="Arial"/>
              </a:rPr>
              <a:t>he Pharmacy Management System (PMS) is a comprehensive software solution designed to streamline and automate various operations within a pharmacy such as efficient inventory management, prescription processing, and sales tracking, accurate dispensing of medications, manages patient records and provides inventory control capabilities to pharmacy managers.</a:t>
            </a:r>
            <a:endParaRPr sz="1700">
              <a:solidFill>
                <a:schemeClr val="dk1"/>
              </a:solidFill>
              <a:highlight>
                <a:srgbClr val="FFFFFF"/>
              </a:highlight>
              <a:latin typeface="Arial"/>
              <a:ea typeface="Arial"/>
              <a:cs typeface="Arial"/>
              <a:sym typeface="Arial"/>
            </a:endParaRPr>
          </a:p>
          <a:p>
            <a:pPr indent="-330200" lvl="0" marL="285750" rtl="0" algn="l">
              <a:spcBef>
                <a:spcPts val="0"/>
              </a:spcBef>
              <a:spcAft>
                <a:spcPts val="0"/>
              </a:spcAft>
              <a:buClr>
                <a:srgbClr val="C00000"/>
              </a:buClr>
              <a:buSzPts val="2500"/>
              <a:buFont typeface="Arial"/>
              <a:buChar char="•"/>
            </a:pPr>
            <a:r>
              <a:rPr lang="en-US" sz="1700">
                <a:solidFill>
                  <a:schemeClr val="dk1"/>
                </a:solidFill>
                <a:highlight>
                  <a:srgbClr val="FFFFFF"/>
                </a:highlight>
                <a:latin typeface="Arial"/>
                <a:ea typeface="Arial"/>
                <a:cs typeface="Arial"/>
                <a:sym typeface="Arial"/>
              </a:rPr>
              <a:t>The PMS enhances overall customer service and safety, while providing an easy to use system for all pharmacy personnel. Additionally, it supports billing, reporting, and regulatory compliance, making it an essential tool for improving operational efficiency and reducing errors in a pharmacy setting.</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6"/>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Test Environment Description</a:t>
            </a:r>
            <a:endParaRPr/>
          </a:p>
        </p:txBody>
      </p:sp>
      <p:sp>
        <p:nvSpPr>
          <p:cNvPr id="453" name="Google Shape;453;p46"/>
          <p:cNvSpPr txBox="1"/>
          <p:nvPr>
            <p:ph idx="2" type="body"/>
          </p:nvPr>
        </p:nvSpPr>
        <p:spPr>
          <a:xfrm>
            <a:off x="456376" y="1065600"/>
            <a:ext cx="8039624" cy="3557873"/>
          </a:xfrm>
          <a:prstGeom prst="rect">
            <a:avLst/>
          </a:prstGeom>
          <a:noFill/>
          <a:ln>
            <a:noFill/>
          </a:ln>
        </p:spPr>
        <p:txBody>
          <a:bodyPr anchorCtr="0" anchor="t" bIns="38100" lIns="38100" spcFirstLastPara="1" rIns="38100" wrap="square" tIns="38100">
            <a:noAutofit/>
          </a:bodyPr>
          <a:lstStyle/>
          <a:p>
            <a:pPr indent="-285750" lvl="0" marL="285750" rtl="0" algn="l">
              <a:spcBef>
                <a:spcPts val="0"/>
              </a:spcBef>
              <a:spcAft>
                <a:spcPts val="0"/>
              </a:spcAft>
              <a:buClr>
                <a:srgbClr val="C00000"/>
              </a:buClr>
              <a:buSzPts val="1800"/>
              <a:buFont typeface="Arial"/>
              <a:buChar char="•"/>
            </a:pPr>
            <a:r>
              <a:rPr lang="en-US"/>
              <a:t>Our test </a:t>
            </a:r>
            <a:r>
              <a:rPr lang="en-US"/>
              <a:t>environment</a:t>
            </a:r>
            <a:r>
              <a:rPr lang="en-US"/>
              <a:t> included the test files that we created on replit(IDE) when </a:t>
            </a:r>
            <a:r>
              <a:rPr lang="en-US"/>
              <a:t>implementing</a:t>
            </a:r>
            <a:r>
              <a:rPr lang="en-US"/>
              <a:t> the backend system and </a:t>
            </a:r>
            <a:r>
              <a:rPr lang="en-US"/>
              <a:t>inventory</a:t>
            </a:r>
            <a:r>
              <a:rPr lang="en-US"/>
              <a:t> </a:t>
            </a:r>
            <a:r>
              <a:rPr lang="en-US"/>
              <a:t>control</a:t>
            </a:r>
            <a:r>
              <a:rPr lang="en-US"/>
              <a:t> system. </a:t>
            </a:r>
            <a:endParaRPr/>
          </a:p>
          <a:p>
            <a:pPr indent="-285750" lvl="0" marL="285750" rtl="0" algn="l">
              <a:spcBef>
                <a:spcPts val="0"/>
              </a:spcBef>
              <a:spcAft>
                <a:spcPts val="0"/>
              </a:spcAft>
              <a:buSzPts val="1800"/>
              <a:buChar char="•"/>
            </a:pPr>
            <a:r>
              <a:rPr lang="en-US"/>
              <a:t>For our Back End subsystem we create BESTest file that calls our backend </a:t>
            </a:r>
            <a:r>
              <a:rPr lang="en-US"/>
              <a:t>functions and outputs error messages if the function return the wrong boolean value.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Test Case Drug , Aztec, used for our Test Procedures</a:t>
            </a:r>
            <a:endParaRPr/>
          </a:p>
        </p:txBody>
      </p:sp>
      <p:pic>
        <p:nvPicPr>
          <p:cNvPr id="454" name="Google Shape;454;p46"/>
          <p:cNvPicPr preferRelativeResize="0"/>
          <p:nvPr/>
        </p:nvPicPr>
        <p:blipFill>
          <a:blip r:embed="rId3">
            <a:alphaModFix/>
          </a:blip>
          <a:stretch>
            <a:fillRect/>
          </a:stretch>
        </p:blipFill>
        <p:spPr>
          <a:xfrm>
            <a:off x="457200" y="3830700"/>
            <a:ext cx="8228623" cy="4781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 name="Shape 458"/>
        <p:cNvGrpSpPr/>
        <p:nvPr/>
      </p:nvGrpSpPr>
      <p:grpSpPr>
        <a:xfrm>
          <a:off x="0" y="0"/>
          <a:ext cx="0" cy="0"/>
          <a:chOff x="0" y="0"/>
          <a:chExt cx="0" cy="0"/>
        </a:xfrm>
      </p:grpSpPr>
      <p:sp>
        <p:nvSpPr>
          <p:cNvPr id="459" name="Google Shape;459;p47"/>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Test Procedures </a:t>
            </a:r>
            <a:r>
              <a:rPr i="1" lang="en-US"/>
              <a:t>&lt;and Results&gt;</a:t>
            </a:r>
            <a:endParaRPr/>
          </a:p>
        </p:txBody>
      </p:sp>
      <p:sp>
        <p:nvSpPr>
          <p:cNvPr id="460" name="Google Shape;460;p47"/>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285750" lvl="0" marL="285750" rtl="0" algn="l">
              <a:spcBef>
                <a:spcPts val="0"/>
              </a:spcBef>
              <a:spcAft>
                <a:spcPts val="0"/>
              </a:spcAft>
              <a:buClr>
                <a:srgbClr val="C00000"/>
              </a:buClr>
              <a:buSzPts val="1800"/>
              <a:buFont typeface="Arial"/>
              <a:buChar char="•"/>
            </a:pPr>
            <a:r>
              <a:rPr lang="en-US"/>
              <a:t>Export each individual Test Procedure from Jama.</a:t>
            </a:r>
            <a:endParaRPr/>
          </a:p>
          <a:p>
            <a:pPr indent="-285750" lvl="0" marL="285750" rtl="0" algn="l">
              <a:spcBef>
                <a:spcPts val="0"/>
              </a:spcBef>
              <a:spcAft>
                <a:spcPts val="0"/>
              </a:spcAft>
              <a:buClr>
                <a:srgbClr val="C00000"/>
              </a:buClr>
              <a:buSzPts val="1800"/>
              <a:buFont typeface="Arial"/>
              <a:buChar char="•"/>
            </a:pPr>
            <a:r>
              <a:rPr lang="en-US"/>
              <a:t>Make sure that your test procedures are detailed and unambiguous</a:t>
            </a:r>
            <a:endParaRPr/>
          </a:p>
          <a:p>
            <a:pPr indent="-285750" lvl="0" marL="285750" rtl="0" algn="l">
              <a:spcBef>
                <a:spcPts val="0"/>
              </a:spcBef>
              <a:spcAft>
                <a:spcPts val="0"/>
              </a:spcAft>
              <a:buClr>
                <a:srgbClr val="C00000"/>
              </a:buClr>
              <a:buSzPts val="1800"/>
              <a:buFont typeface="Arial"/>
              <a:buChar char="•"/>
            </a:pPr>
            <a:r>
              <a:rPr lang="en-US"/>
              <a:t>Two approaches to share results:  </a:t>
            </a:r>
            <a:endParaRPr/>
          </a:p>
          <a:p>
            <a:pPr indent="-285750" lvl="1" marL="514350" rtl="0" algn="l">
              <a:spcBef>
                <a:spcPts val="0"/>
              </a:spcBef>
              <a:spcAft>
                <a:spcPts val="0"/>
              </a:spcAft>
              <a:buSzPts val="1800"/>
              <a:buChar char="•"/>
            </a:pPr>
            <a:r>
              <a:rPr lang="en-US"/>
              <a:t>As you share each test procedure – show the results of executing that test at the same time you are showing the test procedure</a:t>
            </a:r>
            <a:endParaRPr/>
          </a:p>
          <a:p>
            <a:pPr indent="-285750" lvl="1" marL="514350" rtl="0" algn="l">
              <a:spcBef>
                <a:spcPts val="0"/>
              </a:spcBef>
              <a:spcAft>
                <a:spcPts val="0"/>
              </a:spcAft>
              <a:buSzPts val="1800"/>
              <a:buChar char="•"/>
            </a:pPr>
            <a:r>
              <a:rPr lang="en-US"/>
              <a:t>The alternative to this is to summarize the results when you do the implementation demonstration.</a:t>
            </a:r>
            <a:endParaRPr/>
          </a:p>
          <a:p>
            <a:pPr indent="-171450" lvl="0" marL="285750" rtl="0" algn="l">
              <a:spcBef>
                <a:spcPts val="0"/>
              </a:spcBef>
              <a:spcAft>
                <a:spcPts val="0"/>
              </a:spcAft>
              <a:buClr>
                <a:srgbClr val="C00000"/>
              </a:buClr>
              <a:buSzPts val="1800"/>
              <a:buFont typeface="Arial"/>
              <a:buNone/>
            </a:pPr>
            <a:r>
              <a:t/>
            </a:r>
            <a:endParaRPr/>
          </a:p>
        </p:txBody>
      </p:sp>
      <p:pic>
        <p:nvPicPr>
          <p:cNvPr id="461" name="Google Shape;461;p47"/>
          <p:cNvPicPr preferRelativeResize="0"/>
          <p:nvPr/>
        </p:nvPicPr>
        <p:blipFill>
          <a:blip r:embed="rId3">
            <a:alphaModFix/>
          </a:blip>
          <a:stretch>
            <a:fillRect/>
          </a:stretch>
        </p:blipFill>
        <p:spPr>
          <a:xfrm>
            <a:off x="59275" y="823064"/>
            <a:ext cx="9144000" cy="42814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8"/>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VAL-1 Remove Quantity</a:t>
            </a:r>
            <a:endParaRPr/>
          </a:p>
        </p:txBody>
      </p:sp>
      <p:pic>
        <p:nvPicPr>
          <p:cNvPr id="468" name="Google Shape;468;p48"/>
          <p:cNvPicPr preferRelativeResize="0"/>
          <p:nvPr/>
        </p:nvPicPr>
        <p:blipFill>
          <a:blip r:embed="rId3">
            <a:alphaModFix/>
          </a:blip>
          <a:stretch>
            <a:fillRect/>
          </a:stretch>
        </p:blipFill>
        <p:spPr>
          <a:xfrm>
            <a:off x="129375" y="823077"/>
            <a:ext cx="8696195" cy="401562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txBox="1"/>
          <p:nvPr>
            <p:ph type="title"/>
          </p:nvPr>
        </p:nvSpPr>
        <p:spPr>
          <a:xfrm>
            <a:off x="457200" y="295375"/>
            <a:ext cx="33834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 Remove Quantity (Normal Quantity)</a:t>
            </a:r>
            <a:endParaRPr/>
          </a:p>
        </p:txBody>
      </p:sp>
      <p:sp>
        <p:nvSpPr>
          <p:cNvPr id="475" name="Google Shape;475;p49"/>
          <p:cNvSpPr txBox="1"/>
          <p:nvPr>
            <p:ph idx="1" type="body"/>
          </p:nvPr>
        </p:nvSpPr>
        <p:spPr>
          <a:xfrm>
            <a:off x="457201" y="119821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476" name="Google Shape;476;p49"/>
          <p:cNvSpPr txBox="1"/>
          <p:nvPr>
            <p:ph idx="2" type="body"/>
          </p:nvPr>
        </p:nvSpPr>
        <p:spPr>
          <a:xfrm>
            <a:off x="67775" y="1654600"/>
            <a:ext cx="2321100" cy="33756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Produced the correct results.</a:t>
            </a:r>
            <a:endParaRPr/>
          </a:p>
          <a:p>
            <a:pPr indent="-342900" lvl="0" marL="457200" rtl="0" algn="l">
              <a:spcBef>
                <a:spcPts val="0"/>
              </a:spcBef>
              <a:spcAft>
                <a:spcPts val="0"/>
              </a:spcAft>
              <a:buSzPts val="1800"/>
              <a:buChar char="•"/>
            </a:pPr>
            <a:r>
              <a:rPr lang="en-US"/>
              <a:t>Successfully</a:t>
            </a:r>
            <a:r>
              <a:rPr lang="en-US"/>
              <a:t> removed 20 tablets from the inventory for the test case drug, Aztec.</a:t>
            </a:r>
            <a:endParaRPr/>
          </a:p>
        </p:txBody>
      </p:sp>
      <p:pic>
        <p:nvPicPr>
          <p:cNvPr id="477" name="Google Shape;477;p49"/>
          <p:cNvPicPr preferRelativeResize="0"/>
          <p:nvPr/>
        </p:nvPicPr>
        <p:blipFill rotWithShape="1">
          <a:blip r:embed="rId3">
            <a:alphaModFix/>
          </a:blip>
          <a:srcRect b="0" l="2037" r="0" t="33159"/>
          <a:stretch/>
        </p:blipFill>
        <p:spPr>
          <a:xfrm>
            <a:off x="2388875" y="1198225"/>
            <a:ext cx="6572252" cy="527700"/>
          </a:xfrm>
          <a:prstGeom prst="rect">
            <a:avLst/>
          </a:prstGeom>
          <a:noFill/>
          <a:ln>
            <a:noFill/>
          </a:ln>
        </p:spPr>
      </p:pic>
      <p:sp>
        <p:nvSpPr>
          <p:cNvPr id="478" name="Google Shape;478;p49"/>
          <p:cNvSpPr txBox="1"/>
          <p:nvPr/>
        </p:nvSpPr>
        <p:spPr>
          <a:xfrm>
            <a:off x="2388875" y="725500"/>
            <a:ext cx="60351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C234B"/>
                </a:solidFill>
                <a:latin typeface="Calibri"/>
                <a:ea typeface="Calibri"/>
                <a:cs typeface="Calibri"/>
                <a:sym typeface="Calibri"/>
              </a:rPr>
              <a:t>inventory.csv before VAL-1</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Terminal</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inventory.csv after VAL-1</a:t>
            </a:r>
            <a:endParaRPr sz="1800">
              <a:solidFill>
                <a:srgbClr val="0C234B"/>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pic>
        <p:nvPicPr>
          <p:cNvPr id="479" name="Google Shape;479;p49"/>
          <p:cNvPicPr preferRelativeResize="0"/>
          <p:nvPr/>
        </p:nvPicPr>
        <p:blipFill>
          <a:blip r:embed="rId4">
            <a:alphaModFix/>
          </a:blip>
          <a:stretch>
            <a:fillRect/>
          </a:stretch>
        </p:blipFill>
        <p:spPr>
          <a:xfrm>
            <a:off x="2320638" y="2205964"/>
            <a:ext cx="6708724" cy="1332790"/>
          </a:xfrm>
          <a:prstGeom prst="rect">
            <a:avLst/>
          </a:prstGeom>
          <a:noFill/>
          <a:ln>
            <a:noFill/>
          </a:ln>
        </p:spPr>
      </p:pic>
      <p:pic>
        <p:nvPicPr>
          <p:cNvPr id="480" name="Google Shape;480;p49"/>
          <p:cNvPicPr preferRelativeResize="0"/>
          <p:nvPr/>
        </p:nvPicPr>
        <p:blipFill rotWithShape="1">
          <a:blip r:embed="rId5">
            <a:alphaModFix/>
          </a:blip>
          <a:srcRect b="0" l="1989" r="0" t="45018"/>
          <a:stretch/>
        </p:blipFill>
        <p:spPr>
          <a:xfrm>
            <a:off x="2388875" y="3927350"/>
            <a:ext cx="6572252" cy="4176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0"/>
          <p:cNvSpPr txBox="1"/>
          <p:nvPr>
            <p:ph type="title"/>
          </p:nvPr>
        </p:nvSpPr>
        <p:spPr>
          <a:xfrm>
            <a:off x="457200" y="295375"/>
            <a:ext cx="33834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 Remove Quantity (Abnormal Quantity)</a:t>
            </a:r>
            <a:endParaRPr/>
          </a:p>
        </p:txBody>
      </p:sp>
      <p:sp>
        <p:nvSpPr>
          <p:cNvPr id="487" name="Google Shape;487;p50"/>
          <p:cNvSpPr txBox="1"/>
          <p:nvPr>
            <p:ph idx="1" type="body"/>
          </p:nvPr>
        </p:nvSpPr>
        <p:spPr>
          <a:xfrm>
            <a:off x="457201" y="1144293"/>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488" name="Google Shape;488;p50"/>
          <p:cNvSpPr txBox="1"/>
          <p:nvPr>
            <p:ph idx="2" type="body"/>
          </p:nvPr>
        </p:nvSpPr>
        <p:spPr>
          <a:xfrm>
            <a:off x="0" y="1493500"/>
            <a:ext cx="3313800" cy="33756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Produced the correct results.</a:t>
            </a:r>
            <a:endParaRPr/>
          </a:p>
          <a:p>
            <a:pPr indent="-342900" lvl="0" marL="457200" rtl="0" algn="l">
              <a:spcBef>
                <a:spcPts val="0"/>
              </a:spcBef>
              <a:spcAft>
                <a:spcPts val="0"/>
              </a:spcAft>
              <a:buSzPts val="1800"/>
              <a:buChar char="•"/>
            </a:pPr>
            <a:r>
              <a:rPr lang="en-US"/>
              <a:t>Successfully displayed error message, “Medicine cannot be found” when wrong medicine entered.</a:t>
            </a:r>
            <a:endParaRPr/>
          </a:p>
          <a:p>
            <a:pPr indent="-342900" lvl="0" marL="457200" rtl="0" algn="l">
              <a:spcBef>
                <a:spcPts val="0"/>
              </a:spcBef>
              <a:spcAft>
                <a:spcPts val="0"/>
              </a:spcAft>
              <a:buSzPts val="1800"/>
              <a:buChar char="•"/>
            </a:pPr>
            <a:r>
              <a:rPr lang="en-US"/>
              <a:t>Successfully displayed error message, “Invalid quantity entered” when 0 or negative number entered. </a:t>
            </a:r>
            <a:endParaRPr/>
          </a:p>
          <a:p>
            <a:pPr indent="0" lvl="0" marL="0" rtl="0" algn="l">
              <a:spcBef>
                <a:spcPts val="0"/>
              </a:spcBef>
              <a:spcAft>
                <a:spcPts val="0"/>
              </a:spcAft>
              <a:buNone/>
            </a:pPr>
            <a:r>
              <a:t/>
            </a:r>
            <a:endParaRPr/>
          </a:p>
        </p:txBody>
      </p:sp>
      <p:pic>
        <p:nvPicPr>
          <p:cNvPr id="489" name="Google Shape;489;p50"/>
          <p:cNvPicPr preferRelativeResize="0"/>
          <p:nvPr/>
        </p:nvPicPr>
        <p:blipFill>
          <a:blip r:embed="rId3">
            <a:alphaModFix/>
          </a:blip>
          <a:stretch>
            <a:fillRect/>
          </a:stretch>
        </p:blipFill>
        <p:spPr>
          <a:xfrm>
            <a:off x="3313800" y="1032400"/>
            <a:ext cx="5830200" cy="975932"/>
          </a:xfrm>
          <a:prstGeom prst="rect">
            <a:avLst/>
          </a:prstGeom>
          <a:noFill/>
          <a:ln>
            <a:noFill/>
          </a:ln>
        </p:spPr>
      </p:pic>
      <p:pic>
        <p:nvPicPr>
          <p:cNvPr id="490" name="Google Shape;490;p50"/>
          <p:cNvPicPr preferRelativeResize="0"/>
          <p:nvPr/>
        </p:nvPicPr>
        <p:blipFill>
          <a:blip r:embed="rId4">
            <a:alphaModFix/>
          </a:blip>
          <a:stretch>
            <a:fillRect/>
          </a:stretch>
        </p:blipFill>
        <p:spPr>
          <a:xfrm>
            <a:off x="3313800" y="2280075"/>
            <a:ext cx="5830199" cy="1060043"/>
          </a:xfrm>
          <a:prstGeom prst="rect">
            <a:avLst/>
          </a:prstGeom>
          <a:noFill/>
          <a:ln>
            <a:noFill/>
          </a:ln>
        </p:spPr>
      </p:pic>
      <p:pic>
        <p:nvPicPr>
          <p:cNvPr id="491" name="Google Shape;491;p50"/>
          <p:cNvPicPr preferRelativeResize="0"/>
          <p:nvPr/>
        </p:nvPicPr>
        <p:blipFill>
          <a:blip r:embed="rId5">
            <a:alphaModFix/>
          </a:blip>
          <a:stretch>
            <a:fillRect/>
          </a:stretch>
        </p:blipFill>
        <p:spPr>
          <a:xfrm>
            <a:off x="3313800" y="3675250"/>
            <a:ext cx="5830200" cy="10313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1"/>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VAL-1 Remove Quantity (Excessive Quantity)</a:t>
            </a:r>
            <a:endParaRPr/>
          </a:p>
        </p:txBody>
      </p:sp>
      <p:sp>
        <p:nvSpPr>
          <p:cNvPr id="498" name="Google Shape;498;p51"/>
          <p:cNvSpPr txBox="1"/>
          <p:nvPr>
            <p:ph idx="1" type="body"/>
          </p:nvPr>
        </p:nvSpPr>
        <p:spPr>
          <a:xfrm>
            <a:off x="456376" y="1026343"/>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499" name="Google Shape;499;p51"/>
          <p:cNvSpPr txBox="1"/>
          <p:nvPr>
            <p:ph idx="2" type="body"/>
          </p:nvPr>
        </p:nvSpPr>
        <p:spPr>
          <a:xfrm>
            <a:off x="456376" y="1578825"/>
            <a:ext cx="34215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Successfully displayed “Not Enough Stock to remove” when an amount is input more than amount that is in inventory.  </a:t>
            </a:r>
            <a:endParaRPr/>
          </a:p>
        </p:txBody>
      </p:sp>
      <p:pic>
        <p:nvPicPr>
          <p:cNvPr id="500" name="Google Shape;500;p51"/>
          <p:cNvPicPr preferRelativeResize="0"/>
          <p:nvPr/>
        </p:nvPicPr>
        <p:blipFill>
          <a:blip r:embed="rId3">
            <a:alphaModFix/>
          </a:blip>
          <a:stretch>
            <a:fillRect/>
          </a:stretch>
        </p:blipFill>
        <p:spPr>
          <a:xfrm>
            <a:off x="704400" y="3262600"/>
            <a:ext cx="7734300" cy="1276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2"/>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VAL-2 Add New Drug</a:t>
            </a:r>
            <a:endParaRPr/>
          </a:p>
        </p:txBody>
      </p:sp>
      <p:pic>
        <p:nvPicPr>
          <p:cNvPr id="507" name="Google Shape;507;p52"/>
          <p:cNvPicPr preferRelativeResize="0"/>
          <p:nvPr/>
        </p:nvPicPr>
        <p:blipFill>
          <a:blip r:embed="rId3">
            <a:alphaModFix/>
          </a:blip>
          <a:stretch>
            <a:fillRect/>
          </a:stretch>
        </p:blipFill>
        <p:spPr>
          <a:xfrm>
            <a:off x="0" y="974827"/>
            <a:ext cx="8839204" cy="31938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VAL-2 Add New Drug (Continued)</a:t>
            </a:r>
            <a:endParaRPr/>
          </a:p>
        </p:txBody>
      </p:sp>
      <p:pic>
        <p:nvPicPr>
          <p:cNvPr id="514" name="Google Shape;514;p53"/>
          <p:cNvPicPr preferRelativeResize="0"/>
          <p:nvPr/>
        </p:nvPicPr>
        <p:blipFill>
          <a:blip r:embed="rId3">
            <a:alphaModFix/>
          </a:blip>
          <a:stretch>
            <a:fillRect/>
          </a:stretch>
        </p:blipFill>
        <p:spPr>
          <a:xfrm>
            <a:off x="152400" y="975477"/>
            <a:ext cx="8839204" cy="13638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4"/>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VAL-2 Add New Drug (Normal Case)</a:t>
            </a:r>
            <a:endParaRPr/>
          </a:p>
        </p:txBody>
      </p:sp>
      <p:sp>
        <p:nvSpPr>
          <p:cNvPr id="521" name="Google Shape;521;p54"/>
          <p:cNvSpPr txBox="1"/>
          <p:nvPr>
            <p:ph idx="1" type="body"/>
          </p:nvPr>
        </p:nvSpPr>
        <p:spPr>
          <a:xfrm>
            <a:off x="456376" y="1026350"/>
            <a:ext cx="15666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PASSED</a:t>
            </a:r>
            <a:endParaRPr/>
          </a:p>
        </p:txBody>
      </p:sp>
      <p:sp>
        <p:nvSpPr>
          <p:cNvPr id="522" name="Google Shape;522;p54"/>
          <p:cNvSpPr txBox="1"/>
          <p:nvPr>
            <p:ph idx="2" type="body"/>
          </p:nvPr>
        </p:nvSpPr>
        <p:spPr>
          <a:xfrm>
            <a:off x="112025" y="1578825"/>
            <a:ext cx="22998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Produced the correct results </a:t>
            </a:r>
            <a:endParaRPr/>
          </a:p>
          <a:p>
            <a:pPr indent="-342900" lvl="0" marL="457200" rtl="0" algn="l">
              <a:spcBef>
                <a:spcPts val="0"/>
              </a:spcBef>
              <a:spcAft>
                <a:spcPts val="0"/>
              </a:spcAft>
              <a:buSzPts val="1800"/>
              <a:buChar char="•"/>
            </a:pPr>
            <a:r>
              <a:rPr lang="en-US"/>
              <a:t>Successfully added a new drug, Aztec, inserting it into the correct place in the inventory.</a:t>
            </a:r>
            <a:endParaRPr/>
          </a:p>
        </p:txBody>
      </p:sp>
      <p:sp>
        <p:nvSpPr>
          <p:cNvPr id="523" name="Google Shape;523;p54"/>
          <p:cNvSpPr txBox="1"/>
          <p:nvPr/>
        </p:nvSpPr>
        <p:spPr>
          <a:xfrm>
            <a:off x="2640288" y="1023513"/>
            <a:ext cx="6503700" cy="3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C234B"/>
                </a:solidFill>
                <a:latin typeface="Calibri"/>
                <a:ea typeface="Calibri"/>
                <a:cs typeface="Calibri"/>
                <a:sym typeface="Calibri"/>
              </a:rPr>
              <a:t>inventory.csv before VAL-2</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Terminal</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inventory.csv after VAL-2</a:t>
            </a:r>
            <a:endParaRPr sz="1800">
              <a:solidFill>
                <a:srgbClr val="0C234B"/>
              </a:solidFill>
              <a:latin typeface="Calibri"/>
              <a:ea typeface="Calibri"/>
              <a:cs typeface="Calibri"/>
              <a:sym typeface="Calibri"/>
            </a:endParaRPr>
          </a:p>
        </p:txBody>
      </p:sp>
      <p:pic>
        <p:nvPicPr>
          <p:cNvPr id="524" name="Google Shape;524;p54"/>
          <p:cNvPicPr preferRelativeResize="0"/>
          <p:nvPr/>
        </p:nvPicPr>
        <p:blipFill>
          <a:blip r:embed="rId3">
            <a:alphaModFix/>
          </a:blip>
          <a:stretch>
            <a:fillRect/>
          </a:stretch>
        </p:blipFill>
        <p:spPr>
          <a:xfrm>
            <a:off x="2411826" y="1444598"/>
            <a:ext cx="6731725" cy="456880"/>
          </a:xfrm>
          <a:prstGeom prst="rect">
            <a:avLst/>
          </a:prstGeom>
          <a:noFill/>
          <a:ln>
            <a:noFill/>
          </a:ln>
        </p:spPr>
      </p:pic>
      <p:pic>
        <p:nvPicPr>
          <p:cNvPr id="525" name="Google Shape;525;p54"/>
          <p:cNvPicPr preferRelativeResize="0"/>
          <p:nvPr/>
        </p:nvPicPr>
        <p:blipFill>
          <a:blip r:embed="rId4">
            <a:alphaModFix/>
          </a:blip>
          <a:stretch>
            <a:fillRect/>
          </a:stretch>
        </p:blipFill>
        <p:spPr>
          <a:xfrm>
            <a:off x="2411825" y="2213350"/>
            <a:ext cx="6731723" cy="1219798"/>
          </a:xfrm>
          <a:prstGeom prst="rect">
            <a:avLst/>
          </a:prstGeom>
          <a:noFill/>
          <a:ln>
            <a:noFill/>
          </a:ln>
        </p:spPr>
      </p:pic>
      <p:pic>
        <p:nvPicPr>
          <p:cNvPr id="526" name="Google Shape;526;p54"/>
          <p:cNvPicPr preferRelativeResize="0"/>
          <p:nvPr/>
        </p:nvPicPr>
        <p:blipFill>
          <a:blip r:embed="rId5">
            <a:alphaModFix/>
          </a:blip>
          <a:stretch>
            <a:fillRect/>
          </a:stretch>
        </p:blipFill>
        <p:spPr>
          <a:xfrm>
            <a:off x="2411826" y="3944928"/>
            <a:ext cx="6731725" cy="4601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5"/>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VAL-2 Add New Drug (Abnormal Cases)</a:t>
            </a:r>
            <a:endParaRPr/>
          </a:p>
        </p:txBody>
      </p:sp>
      <p:sp>
        <p:nvSpPr>
          <p:cNvPr id="533" name="Google Shape;533;p55"/>
          <p:cNvSpPr txBox="1"/>
          <p:nvPr>
            <p:ph idx="1" type="body"/>
          </p:nvPr>
        </p:nvSpPr>
        <p:spPr>
          <a:xfrm>
            <a:off x="456376" y="1026350"/>
            <a:ext cx="33870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534" name="Google Shape;534;p55"/>
          <p:cNvSpPr txBox="1"/>
          <p:nvPr>
            <p:ph idx="2" type="body"/>
          </p:nvPr>
        </p:nvSpPr>
        <p:spPr>
          <a:xfrm>
            <a:off x="283800" y="1578825"/>
            <a:ext cx="34674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Successfully</a:t>
            </a:r>
            <a:r>
              <a:rPr lang="en-US"/>
              <a:t> identified that the drug already existed and stopped the new order.</a:t>
            </a:r>
            <a:endParaRPr/>
          </a:p>
          <a:p>
            <a:pPr indent="-342900" lvl="0" marL="457200" rtl="0" algn="l">
              <a:spcBef>
                <a:spcPts val="0"/>
              </a:spcBef>
              <a:spcAft>
                <a:spcPts val="0"/>
              </a:spcAft>
              <a:buSzPts val="1800"/>
              <a:buChar char="•"/>
            </a:pPr>
            <a:r>
              <a:rPr lang="en-US"/>
              <a:t>Displayed error when a negative value was input</a:t>
            </a:r>
            <a:endParaRPr/>
          </a:p>
          <a:p>
            <a:pPr indent="-342900" lvl="0" marL="457200" rtl="0" algn="l">
              <a:spcBef>
                <a:spcPts val="0"/>
              </a:spcBef>
              <a:spcAft>
                <a:spcPts val="0"/>
              </a:spcAft>
              <a:buSzPts val="1800"/>
              <a:buChar char="•"/>
            </a:pPr>
            <a:r>
              <a:rPr lang="en-US"/>
              <a:t>Displayed error when price was not a double</a:t>
            </a:r>
            <a:endParaRPr/>
          </a:p>
          <a:p>
            <a:pPr indent="-342900" lvl="0" marL="457200" rtl="0" algn="l">
              <a:spcBef>
                <a:spcPts val="0"/>
              </a:spcBef>
              <a:spcAft>
                <a:spcPts val="0"/>
              </a:spcAft>
              <a:buSzPts val="1800"/>
              <a:buChar char="•"/>
            </a:pPr>
            <a:r>
              <a:rPr lang="en-US"/>
              <a:t>Displayed error when date format was incorrect</a:t>
            </a:r>
            <a:endParaRPr/>
          </a:p>
        </p:txBody>
      </p:sp>
      <p:pic>
        <p:nvPicPr>
          <p:cNvPr id="535" name="Google Shape;535;p55"/>
          <p:cNvPicPr preferRelativeResize="0"/>
          <p:nvPr/>
        </p:nvPicPr>
        <p:blipFill>
          <a:blip r:embed="rId3">
            <a:alphaModFix/>
          </a:blip>
          <a:stretch>
            <a:fillRect/>
          </a:stretch>
        </p:blipFill>
        <p:spPr>
          <a:xfrm>
            <a:off x="3751200" y="823075"/>
            <a:ext cx="5246275" cy="888484"/>
          </a:xfrm>
          <a:prstGeom prst="rect">
            <a:avLst/>
          </a:prstGeom>
          <a:noFill/>
          <a:ln>
            <a:noFill/>
          </a:ln>
        </p:spPr>
      </p:pic>
      <p:pic>
        <p:nvPicPr>
          <p:cNvPr id="536" name="Google Shape;536;p55"/>
          <p:cNvPicPr preferRelativeResize="0"/>
          <p:nvPr/>
        </p:nvPicPr>
        <p:blipFill>
          <a:blip r:embed="rId4">
            <a:alphaModFix/>
          </a:blip>
          <a:stretch>
            <a:fillRect/>
          </a:stretch>
        </p:blipFill>
        <p:spPr>
          <a:xfrm>
            <a:off x="3738712" y="1795775"/>
            <a:ext cx="5246275" cy="905838"/>
          </a:xfrm>
          <a:prstGeom prst="rect">
            <a:avLst/>
          </a:prstGeom>
          <a:noFill/>
          <a:ln>
            <a:noFill/>
          </a:ln>
        </p:spPr>
      </p:pic>
      <p:pic>
        <p:nvPicPr>
          <p:cNvPr id="537" name="Google Shape;537;p55"/>
          <p:cNvPicPr preferRelativeResize="0"/>
          <p:nvPr/>
        </p:nvPicPr>
        <p:blipFill>
          <a:blip r:embed="rId5">
            <a:alphaModFix/>
          </a:blip>
          <a:stretch>
            <a:fillRect/>
          </a:stretch>
        </p:blipFill>
        <p:spPr>
          <a:xfrm>
            <a:off x="3751200" y="2785854"/>
            <a:ext cx="5246274" cy="931352"/>
          </a:xfrm>
          <a:prstGeom prst="rect">
            <a:avLst/>
          </a:prstGeom>
          <a:noFill/>
          <a:ln>
            <a:noFill/>
          </a:ln>
        </p:spPr>
      </p:pic>
      <p:pic>
        <p:nvPicPr>
          <p:cNvPr id="538" name="Google Shape;538;p55"/>
          <p:cNvPicPr preferRelativeResize="0"/>
          <p:nvPr/>
        </p:nvPicPr>
        <p:blipFill>
          <a:blip r:embed="rId6">
            <a:alphaModFix/>
          </a:blip>
          <a:stretch>
            <a:fillRect/>
          </a:stretch>
        </p:blipFill>
        <p:spPr>
          <a:xfrm>
            <a:off x="4084873" y="3801425"/>
            <a:ext cx="4553925" cy="128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0"/>
          <p:cNvSpPr txBox="1"/>
          <p:nvPr>
            <p:ph type="title"/>
          </p:nvPr>
        </p:nvSpPr>
        <p:spPr>
          <a:xfrm>
            <a:off x="275075" y="75902"/>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PMS Diagrams - Context Diagram</a:t>
            </a:r>
            <a:endParaRPr/>
          </a:p>
        </p:txBody>
      </p:sp>
      <p:sp>
        <p:nvSpPr>
          <p:cNvPr id="225" name="Google Shape;225;p20"/>
          <p:cNvSpPr txBox="1"/>
          <p:nvPr>
            <p:ph idx="1" type="body"/>
          </p:nvPr>
        </p:nvSpPr>
        <p:spPr>
          <a:xfrm>
            <a:off x="2273701" y="11472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sz="2700"/>
              <a:t>Context Diagram</a:t>
            </a:r>
            <a:endParaRPr sz="2700"/>
          </a:p>
        </p:txBody>
      </p:sp>
      <p:sp>
        <p:nvSpPr>
          <p:cNvPr id="226" name="Google Shape;226;p20"/>
          <p:cNvSpPr txBox="1"/>
          <p:nvPr>
            <p:ph idx="2" type="body"/>
          </p:nvPr>
        </p:nvSpPr>
        <p:spPr>
          <a:xfrm>
            <a:off x="456376" y="1996430"/>
            <a:ext cx="68703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pic>
        <p:nvPicPr>
          <p:cNvPr id="227" name="Google Shape;227;p20"/>
          <p:cNvPicPr preferRelativeResize="0"/>
          <p:nvPr/>
        </p:nvPicPr>
        <p:blipFill>
          <a:blip r:embed="rId3">
            <a:alphaModFix/>
          </a:blip>
          <a:stretch>
            <a:fillRect/>
          </a:stretch>
        </p:blipFill>
        <p:spPr>
          <a:xfrm>
            <a:off x="182149" y="539125"/>
            <a:ext cx="7103276" cy="4247700"/>
          </a:xfrm>
          <a:prstGeom prst="rect">
            <a:avLst/>
          </a:prstGeom>
          <a:noFill/>
          <a:ln>
            <a:noFill/>
          </a:ln>
        </p:spPr>
      </p:pic>
      <p:sp>
        <p:nvSpPr>
          <p:cNvPr id="228" name="Google Shape;228;p20"/>
          <p:cNvSpPr txBox="1"/>
          <p:nvPr/>
        </p:nvSpPr>
        <p:spPr>
          <a:xfrm>
            <a:off x="4230275" y="71850"/>
            <a:ext cx="40737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6"/>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VAL-3 Fill Prescription</a:t>
            </a:r>
            <a:endParaRPr/>
          </a:p>
        </p:txBody>
      </p:sp>
      <p:pic>
        <p:nvPicPr>
          <p:cNvPr id="545" name="Google Shape;545;p56"/>
          <p:cNvPicPr preferRelativeResize="0"/>
          <p:nvPr/>
        </p:nvPicPr>
        <p:blipFill>
          <a:blip r:embed="rId3">
            <a:alphaModFix/>
          </a:blip>
          <a:stretch>
            <a:fillRect/>
          </a:stretch>
        </p:blipFill>
        <p:spPr>
          <a:xfrm>
            <a:off x="152400" y="975477"/>
            <a:ext cx="8839204" cy="20846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7"/>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VAL-3 Fill Prescription (Normal Case)</a:t>
            </a:r>
            <a:endParaRPr/>
          </a:p>
          <a:p>
            <a:pPr indent="0" lvl="0" marL="0" rtl="0" algn="l">
              <a:spcBef>
                <a:spcPts val="0"/>
              </a:spcBef>
              <a:spcAft>
                <a:spcPts val="0"/>
              </a:spcAft>
              <a:buNone/>
            </a:pPr>
            <a:r>
              <a:t/>
            </a:r>
            <a:endParaRPr/>
          </a:p>
        </p:txBody>
      </p:sp>
      <p:sp>
        <p:nvSpPr>
          <p:cNvPr id="552" name="Google Shape;552;p57"/>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553" name="Google Shape;553;p57"/>
          <p:cNvSpPr txBox="1"/>
          <p:nvPr>
            <p:ph idx="2" type="body"/>
          </p:nvPr>
        </p:nvSpPr>
        <p:spPr>
          <a:xfrm>
            <a:off x="0" y="1375550"/>
            <a:ext cx="22059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Produced the correct results </a:t>
            </a:r>
            <a:endParaRPr/>
          </a:p>
          <a:p>
            <a:pPr indent="-342900" lvl="0" marL="457200" rtl="0" algn="l">
              <a:spcBef>
                <a:spcPts val="0"/>
              </a:spcBef>
              <a:spcAft>
                <a:spcPts val="0"/>
              </a:spcAft>
              <a:buSzPts val="1800"/>
              <a:buChar char="•"/>
            </a:pPr>
            <a:r>
              <a:rPr lang="en-US"/>
              <a:t>Correctly filled a prescription, reducing the quantity, updating the reasoning, and displaying LOW STOCK notification for this drug.</a:t>
            </a:r>
            <a:endParaRPr/>
          </a:p>
        </p:txBody>
      </p:sp>
      <p:sp>
        <p:nvSpPr>
          <p:cNvPr id="554" name="Google Shape;554;p57"/>
          <p:cNvSpPr txBox="1"/>
          <p:nvPr/>
        </p:nvSpPr>
        <p:spPr>
          <a:xfrm>
            <a:off x="2205888" y="762513"/>
            <a:ext cx="6503700" cy="3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C234B"/>
                </a:solidFill>
                <a:latin typeface="Calibri"/>
                <a:ea typeface="Calibri"/>
                <a:cs typeface="Calibri"/>
                <a:sym typeface="Calibri"/>
              </a:rPr>
              <a:t>inventory.csv before VAL-3</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Terminal</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t/>
            </a:r>
            <a:endParaRPr sz="1800">
              <a:solidFill>
                <a:srgbClr val="0C234B"/>
              </a:solidFill>
              <a:latin typeface="Calibri"/>
              <a:ea typeface="Calibri"/>
              <a:cs typeface="Calibri"/>
              <a:sym typeface="Calibri"/>
            </a:endParaRPr>
          </a:p>
          <a:p>
            <a:pPr indent="0" lvl="0" marL="0" rtl="0" algn="l">
              <a:spcBef>
                <a:spcPts val="0"/>
              </a:spcBef>
              <a:spcAft>
                <a:spcPts val="0"/>
              </a:spcAft>
              <a:buNone/>
            </a:pPr>
            <a:r>
              <a:rPr lang="en-US" sz="1800">
                <a:solidFill>
                  <a:srgbClr val="0C234B"/>
                </a:solidFill>
                <a:latin typeface="Calibri"/>
                <a:ea typeface="Calibri"/>
                <a:cs typeface="Calibri"/>
                <a:sym typeface="Calibri"/>
              </a:rPr>
              <a:t>inventory.csv after VAL-3</a:t>
            </a:r>
            <a:endParaRPr sz="1800">
              <a:solidFill>
                <a:srgbClr val="0C234B"/>
              </a:solidFill>
              <a:latin typeface="Calibri"/>
              <a:ea typeface="Calibri"/>
              <a:cs typeface="Calibri"/>
              <a:sym typeface="Calibri"/>
            </a:endParaRPr>
          </a:p>
        </p:txBody>
      </p:sp>
      <p:pic>
        <p:nvPicPr>
          <p:cNvPr id="555" name="Google Shape;555;p57"/>
          <p:cNvPicPr preferRelativeResize="0"/>
          <p:nvPr/>
        </p:nvPicPr>
        <p:blipFill>
          <a:blip r:embed="rId3">
            <a:alphaModFix/>
          </a:blip>
          <a:stretch>
            <a:fillRect/>
          </a:stretch>
        </p:blipFill>
        <p:spPr>
          <a:xfrm>
            <a:off x="2273701" y="1153125"/>
            <a:ext cx="6870298" cy="620611"/>
          </a:xfrm>
          <a:prstGeom prst="rect">
            <a:avLst/>
          </a:prstGeom>
          <a:noFill/>
          <a:ln>
            <a:noFill/>
          </a:ln>
        </p:spPr>
      </p:pic>
      <p:pic>
        <p:nvPicPr>
          <p:cNvPr id="556" name="Google Shape;556;p57"/>
          <p:cNvPicPr preferRelativeResize="0"/>
          <p:nvPr/>
        </p:nvPicPr>
        <p:blipFill>
          <a:blip r:embed="rId4">
            <a:alphaModFix/>
          </a:blip>
          <a:stretch>
            <a:fillRect/>
          </a:stretch>
        </p:blipFill>
        <p:spPr>
          <a:xfrm>
            <a:off x="2269875" y="2338253"/>
            <a:ext cx="6870299" cy="964727"/>
          </a:xfrm>
          <a:prstGeom prst="rect">
            <a:avLst/>
          </a:prstGeom>
          <a:noFill/>
          <a:ln>
            <a:noFill/>
          </a:ln>
        </p:spPr>
      </p:pic>
      <p:pic>
        <p:nvPicPr>
          <p:cNvPr id="557" name="Google Shape;557;p57"/>
          <p:cNvPicPr preferRelativeResize="0"/>
          <p:nvPr/>
        </p:nvPicPr>
        <p:blipFill>
          <a:blip r:embed="rId5">
            <a:alphaModFix/>
          </a:blip>
          <a:stretch>
            <a:fillRect/>
          </a:stretch>
        </p:blipFill>
        <p:spPr>
          <a:xfrm>
            <a:off x="2373244" y="3602725"/>
            <a:ext cx="6671217" cy="527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VAL-3 Fill Prescription (Normal Case)</a:t>
            </a:r>
            <a:endParaRPr/>
          </a:p>
          <a:p>
            <a:pPr indent="0" lvl="0" marL="0" rtl="0" algn="l">
              <a:spcBef>
                <a:spcPts val="0"/>
              </a:spcBef>
              <a:spcAft>
                <a:spcPts val="0"/>
              </a:spcAft>
              <a:buNone/>
            </a:pPr>
            <a:r>
              <a:t/>
            </a:r>
            <a:endParaRPr/>
          </a:p>
        </p:txBody>
      </p:sp>
      <p:sp>
        <p:nvSpPr>
          <p:cNvPr id="564" name="Google Shape;564;p58"/>
          <p:cNvSpPr txBox="1"/>
          <p:nvPr>
            <p:ph idx="1" type="body"/>
          </p:nvPr>
        </p:nvSpPr>
        <p:spPr>
          <a:xfrm>
            <a:off x="398851" y="65811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565" name="Google Shape;565;p58"/>
          <p:cNvSpPr txBox="1"/>
          <p:nvPr>
            <p:ph idx="2" type="body"/>
          </p:nvPr>
        </p:nvSpPr>
        <p:spPr>
          <a:xfrm>
            <a:off x="398850" y="1133425"/>
            <a:ext cx="34674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Successfully </a:t>
            </a:r>
            <a:r>
              <a:rPr lang="en-US"/>
              <a:t>displays error message when prescription is larger than quantity within the inventory.</a:t>
            </a:r>
            <a:endParaRPr/>
          </a:p>
          <a:p>
            <a:pPr indent="-342900" lvl="0" marL="457200" rtl="0" algn="l">
              <a:spcBef>
                <a:spcPts val="0"/>
              </a:spcBef>
              <a:spcAft>
                <a:spcPts val="0"/>
              </a:spcAft>
              <a:buSzPts val="1800"/>
              <a:buChar char="•"/>
            </a:pPr>
            <a:r>
              <a:rPr lang="en-US"/>
              <a:t>Successfully displays error when prescription called for drug that is not within the inventory.</a:t>
            </a:r>
            <a:endParaRPr/>
          </a:p>
        </p:txBody>
      </p:sp>
      <p:pic>
        <p:nvPicPr>
          <p:cNvPr id="566" name="Google Shape;566;p58"/>
          <p:cNvPicPr preferRelativeResize="0"/>
          <p:nvPr/>
        </p:nvPicPr>
        <p:blipFill>
          <a:blip r:embed="rId3">
            <a:alphaModFix/>
          </a:blip>
          <a:stretch>
            <a:fillRect/>
          </a:stretch>
        </p:blipFill>
        <p:spPr>
          <a:xfrm>
            <a:off x="3794127" y="955700"/>
            <a:ext cx="5286400" cy="666750"/>
          </a:xfrm>
          <a:prstGeom prst="rect">
            <a:avLst/>
          </a:prstGeom>
          <a:noFill/>
          <a:ln>
            <a:noFill/>
          </a:ln>
        </p:spPr>
      </p:pic>
      <p:pic>
        <p:nvPicPr>
          <p:cNvPr id="567" name="Google Shape;567;p58"/>
          <p:cNvPicPr preferRelativeResize="0"/>
          <p:nvPr/>
        </p:nvPicPr>
        <p:blipFill>
          <a:blip r:embed="rId4">
            <a:alphaModFix/>
          </a:blip>
          <a:stretch>
            <a:fillRect/>
          </a:stretch>
        </p:blipFill>
        <p:spPr>
          <a:xfrm>
            <a:off x="3838588" y="1877613"/>
            <a:ext cx="5197475" cy="4738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9"/>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VAL-4 Order Medication</a:t>
            </a:r>
            <a:endParaRPr/>
          </a:p>
        </p:txBody>
      </p:sp>
      <p:pic>
        <p:nvPicPr>
          <p:cNvPr id="574" name="Google Shape;574;p59"/>
          <p:cNvPicPr preferRelativeResize="0"/>
          <p:nvPr/>
        </p:nvPicPr>
        <p:blipFill>
          <a:blip r:embed="rId3">
            <a:alphaModFix/>
          </a:blip>
          <a:stretch>
            <a:fillRect/>
          </a:stretch>
        </p:blipFill>
        <p:spPr>
          <a:xfrm>
            <a:off x="265350" y="945312"/>
            <a:ext cx="8506573" cy="2338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0"/>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VAL-4 Order Medication (Normal Case)</a:t>
            </a:r>
            <a:endParaRPr/>
          </a:p>
        </p:txBody>
      </p:sp>
      <p:sp>
        <p:nvSpPr>
          <p:cNvPr id="581" name="Google Shape;581;p60"/>
          <p:cNvSpPr txBox="1"/>
          <p:nvPr>
            <p:ph idx="1" type="body"/>
          </p:nvPr>
        </p:nvSpPr>
        <p:spPr>
          <a:xfrm>
            <a:off x="456376" y="1026343"/>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582" name="Google Shape;582;p60"/>
          <p:cNvSpPr txBox="1"/>
          <p:nvPr>
            <p:ph idx="2" type="body"/>
          </p:nvPr>
        </p:nvSpPr>
        <p:spPr>
          <a:xfrm>
            <a:off x="456376" y="1996430"/>
            <a:ext cx="68703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Produced the correct results</a:t>
            </a:r>
            <a:endParaRPr/>
          </a:p>
          <a:p>
            <a:pPr indent="-342900" lvl="0" marL="457200" rtl="0" algn="l">
              <a:spcBef>
                <a:spcPts val="0"/>
              </a:spcBef>
              <a:spcAft>
                <a:spcPts val="0"/>
              </a:spcAft>
              <a:buSzPts val="1800"/>
              <a:buChar char="•"/>
            </a:pPr>
            <a:r>
              <a:rPr lang="en-US"/>
              <a:t>Correctly added the amount ordered to the drug, Aztec, updating the drug in the inventory.csv and removing the LOW STOCK notifier. As well as updating the orders.csv with a new order.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VAL-4 Order Medication (Normal Case)</a:t>
            </a:r>
            <a:endParaRPr/>
          </a:p>
        </p:txBody>
      </p:sp>
      <p:sp>
        <p:nvSpPr>
          <p:cNvPr id="589" name="Google Shape;589;p61"/>
          <p:cNvSpPr txBox="1"/>
          <p:nvPr>
            <p:ph idx="1" type="body"/>
          </p:nvPr>
        </p:nvSpPr>
        <p:spPr>
          <a:xfrm>
            <a:off x="204926" y="76971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Inventory.csv before VAL-4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Terminal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Inventory.csv after VAL-4</a:t>
            </a:r>
            <a:endParaRPr/>
          </a:p>
        </p:txBody>
      </p:sp>
      <p:sp>
        <p:nvSpPr>
          <p:cNvPr id="590" name="Google Shape;590;p61"/>
          <p:cNvSpPr txBox="1"/>
          <p:nvPr/>
        </p:nvSpPr>
        <p:spPr>
          <a:xfrm>
            <a:off x="4954975" y="1874138"/>
            <a:ext cx="3874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C234B"/>
                </a:solidFill>
                <a:latin typeface="Calibri"/>
                <a:ea typeface="Calibri"/>
                <a:cs typeface="Calibri"/>
                <a:sym typeface="Calibri"/>
              </a:rPr>
              <a:t>Orders.csv</a:t>
            </a:r>
            <a:endParaRPr sz="1800">
              <a:solidFill>
                <a:srgbClr val="0C234B"/>
              </a:solidFill>
              <a:latin typeface="Calibri"/>
              <a:ea typeface="Calibri"/>
              <a:cs typeface="Calibri"/>
              <a:sym typeface="Calibri"/>
            </a:endParaRPr>
          </a:p>
        </p:txBody>
      </p:sp>
      <p:pic>
        <p:nvPicPr>
          <p:cNvPr id="591" name="Google Shape;591;p61"/>
          <p:cNvPicPr preferRelativeResize="0"/>
          <p:nvPr/>
        </p:nvPicPr>
        <p:blipFill>
          <a:blip r:embed="rId3">
            <a:alphaModFix/>
          </a:blip>
          <a:stretch>
            <a:fillRect/>
          </a:stretch>
        </p:blipFill>
        <p:spPr>
          <a:xfrm>
            <a:off x="152400" y="1069094"/>
            <a:ext cx="8839204" cy="681931"/>
          </a:xfrm>
          <a:prstGeom prst="rect">
            <a:avLst/>
          </a:prstGeom>
          <a:noFill/>
          <a:ln>
            <a:noFill/>
          </a:ln>
        </p:spPr>
      </p:pic>
      <p:pic>
        <p:nvPicPr>
          <p:cNvPr id="592" name="Google Shape;592;p61"/>
          <p:cNvPicPr preferRelativeResize="0"/>
          <p:nvPr/>
        </p:nvPicPr>
        <p:blipFill>
          <a:blip r:embed="rId4">
            <a:alphaModFix/>
          </a:blip>
          <a:stretch>
            <a:fillRect/>
          </a:stretch>
        </p:blipFill>
        <p:spPr>
          <a:xfrm>
            <a:off x="152400" y="2262274"/>
            <a:ext cx="4501824" cy="947200"/>
          </a:xfrm>
          <a:prstGeom prst="rect">
            <a:avLst/>
          </a:prstGeom>
          <a:noFill/>
          <a:ln>
            <a:noFill/>
          </a:ln>
        </p:spPr>
      </p:pic>
      <p:pic>
        <p:nvPicPr>
          <p:cNvPr id="593" name="Google Shape;593;p61"/>
          <p:cNvPicPr preferRelativeResize="0"/>
          <p:nvPr/>
        </p:nvPicPr>
        <p:blipFill>
          <a:blip r:embed="rId5">
            <a:alphaModFix/>
          </a:blip>
          <a:stretch>
            <a:fillRect/>
          </a:stretch>
        </p:blipFill>
        <p:spPr>
          <a:xfrm>
            <a:off x="152400" y="3863399"/>
            <a:ext cx="8839204" cy="539502"/>
          </a:xfrm>
          <a:prstGeom prst="rect">
            <a:avLst/>
          </a:prstGeom>
          <a:noFill/>
          <a:ln>
            <a:noFill/>
          </a:ln>
        </p:spPr>
      </p:pic>
      <p:pic>
        <p:nvPicPr>
          <p:cNvPr id="594" name="Google Shape;594;p61"/>
          <p:cNvPicPr preferRelativeResize="0"/>
          <p:nvPr/>
        </p:nvPicPr>
        <p:blipFill>
          <a:blip r:embed="rId6">
            <a:alphaModFix/>
          </a:blip>
          <a:stretch>
            <a:fillRect/>
          </a:stretch>
        </p:blipFill>
        <p:spPr>
          <a:xfrm>
            <a:off x="4954970" y="2305838"/>
            <a:ext cx="4130630" cy="860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VAL-4 Order Medication (Abormal Cases)</a:t>
            </a:r>
            <a:endParaRPr/>
          </a:p>
        </p:txBody>
      </p:sp>
      <p:sp>
        <p:nvSpPr>
          <p:cNvPr id="601" name="Google Shape;601;p62"/>
          <p:cNvSpPr txBox="1"/>
          <p:nvPr>
            <p:ph idx="1" type="body"/>
          </p:nvPr>
        </p:nvSpPr>
        <p:spPr>
          <a:xfrm>
            <a:off x="456376" y="1026343"/>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602" name="Google Shape;602;p62"/>
          <p:cNvSpPr txBox="1"/>
          <p:nvPr>
            <p:ph idx="2" type="body"/>
          </p:nvPr>
        </p:nvSpPr>
        <p:spPr>
          <a:xfrm>
            <a:off x="456376" y="1578825"/>
            <a:ext cx="34065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Successfully displays error when user tries to order more stock for a drug not in inventory.</a:t>
            </a:r>
            <a:endParaRPr/>
          </a:p>
          <a:p>
            <a:pPr indent="-342900" lvl="0" marL="457200" rtl="0" algn="l">
              <a:spcBef>
                <a:spcPts val="0"/>
              </a:spcBef>
              <a:spcAft>
                <a:spcPts val="0"/>
              </a:spcAft>
              <a:buSzPts val="1800"/>
              <a:buChar char="•"/>
            </a:pPr>
            <a:r>
              <a:rPr lang="en-US"/>
              <a:t>Successfully</a:t>
            </a:r>
            <a:r>
              <a:rPr lang="en-US"/>
              <a:t> displays error if user tries to order a negative quantity.</a:t>
            </a:r>
            <a:endParaRPr/>
          </a:p>
        </p:txBody>
      </p:sp>
      <p:pic>
        <p:nvPicPr>
          <p:cNvPr id="603" name="Google Shape;603;p62"/>
          <p:cNvPicPr preferRelativeResize="0"/>
          <p:nvPr/>
        </p:nvPicPr>
        <p:blipFill>
          <a:blip r:embed="rId3">
            <a:alphaModFix/>
          </a:blip>
          <a:stretch>
            <a:fillRect/>
          </a:stretch>
        </p:blipFill>
        <p:spPr>
          <a:xfrm>
            <a:off x="3991000" y="1456375"/>
            <a:ext cx="4906775" cy="805900"/>
          </a:xfrm>
          <a:prstGeom prst="rect">
            <a:avLst/>
          </a:prstGeom>
          <a:noFill/>
          <a:ln>
            <a:noFill/>
          </a:ln>
        </p:spPr>
      </p:pic>
      <p:pic>
        <p:nvPicPr>
          <p:cNvPr id="604" name="Google Shape;604;p62"/>
          <p:cNvPicPr preferRelativeResize="0"/>
          <p:nvPr/>
        </p:nvPicPr>
        <p:blipFill>
          <a:blip r:embed="rId4">
            <a:alphaModFix/>
          </a:blip>
          <a:stretch>
            <a:fillRect/>
          </a:stretch>
        </p:blipFill>
        <p:spPr>
          <a:xfrm>
            <a:off x="3991000" y="2748025"/>
            <a:ext cx="4906775" cy="8316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3"/>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VAL-5 Login Tracking</a:t>
            </a:r>
            <a:endParaRPr/>
          </a:p>
        </p:txBody>
      </p:sp>
      <p:pic>
        <p:nvPicPr>
          <p:cNvPr id="611" name="Google Shape;611;p63"/>
          <p:cNvPicPr preferRelativeResize="0"/>
          <p:nvPr/>
        </p:nvPicPr>
        <p:blipFill>
          <a:blip r:embed="rId3">
            <a:alphaModFix/>
          </a:blip>
          <a:stretch>
            <a:fillRect/>
          </a:stretch>
        </p:blipFill>
        <p:spPr>
          <a:xfrm>
            <a:off x="152400" y="975477"/>
            <a:ext cx="8839202" cy="24934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VAL-5 Login Tracking</a:t>
            </a:r>
            <a:endParaRPr/>
          </a:p>
        </p:txBody>
      </p:sp>
      <p:sp>
        <p:nvSpPr>
          <p:cNvPr id="618" name="Google Shape;618;p64"/>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619" name="Google Shape;619;p64"/>
          <p:cNvSpPr txBox="1"/>
          <p:nvPr>
            <p:ph idx="2" type="body"/>
          </p:nvPr>
        </p:nvSpPr>
        <p:spPr>
          <a:xfrm>
            <a:off x="0" y="1375550"/>
            <a:ext cx="22059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None of the three </a:t>
            </a:r>
            <a:r>
              <a:rPr lang="en-US"/>
              <a:t>branches</a:t>
            </a:r>
            <a:r>
              <a:rPr lang="en-US"/>
              <a:t> throw an error since the functions </a:t>
            </a:r>
            <a:r>
              <a:rPr lang="en-US"/>
              <a:t>return</a:t>
            </a:r>
            <a:r>
              <a:rPr lang="en-US"/>
              <a:t> right results</a:t>
            </a:r>
            <a:endParaRPr/>
          </a:p>
          <a:p>
            <a:pPr indent="-342900" lvl="0" marL="457200" rtl="0" algn="l">
              <a:spcBef>
                <a:spcPts val="0"/>
              </a:spcBef>
              <a:spcAft>
                <a:spcPts val="0"/>
              </a:spcAft>
              <a:buSzPts val="1800"/>
              <a:buChar char="•"/>
            </a:pPr>
            <a:r>
              <a:rPr lang="en-US"/>
              <a:t>access verified through log.csv access log file.</a:t>
            </a:r>
            <a:endParaRPr/>
          </a:p>
          <a:p>
            <a:pPr indent="-342900" lvl="0" marL="457200" rtl="0" algn="l">
              <a:spcBef>
                <a:spcPts val="0"/>
              </a:spcBef>
              <a:spcAft>
                <a:spcPts val="0"/>
              </a:spcAft>
              <a:buSzPts val="1800"/>
              <a:buChar char="•"/>
            </a:pPr>
            <a:r>
              <a:rPr lang="en-US"/>
              <a:t>Program runs to end</a:t>
            </a:r>
            <a:endParaRPr/>
          </a:p>
        </p:txBody>
      </p:sp>
      <p:sp>
        <p:nvSpPr>
          <p:cNvPr id="620" name="Google Shape;620;p64"/>
          <p:cNvSpPr txBox="1"/>
          <p:nvPr/>
        </p:nvSpPr>
        <p:spPr>
          <a:xfrm>
            <a:off x="2205888" y="1257288"/>
            <a:ext cx="6503700" cy="3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pic>
        <p:nvPicPr>
          <p:cNvPr id="621" name="Google Shape;621;p64"/>
          <p:cNvPicPr preferRelativeResize="0"/>
          <p:nvPr/>
        </p:nvPicPr>
        <p:blipFill>
          <a:blip r:embed="rId3">
            <a:alphaModFix/>
          </a:blip>
          <a:stretch>
            <a:fillRect/>
          </a:stretch>
        </p:blipFill>
        <p:spPr>
          <a:xfrm>
            <a:off x="3372063" y="4225498"/>
            <a:ext cx="4371451" cy="468350"/>
          </a:xfrm>
          <a:prstGeom prst="rect">
            <a:avLst/>
          </a:prstGeom>
          <a:noFill/>
          <a:ln>
            <a:noFill/>
          </a:ln>
        </p:spPr>
      </p:pic>
      <p:pic>
        <p:nvPicPr>
          <p:cNvPr id="622" name="Google Shape;622;p64"/>
          <p:cNvPicPr preferRelativeResize="0"/>
          <p:nvPr/>
        </p:nvPicPr>
        <p:blipFill rotWithShape="1">
          <a:blip r:embed="rId4">
            <a:alphaModFix/>
          </a:blip>
          <a:srcRect b="74902" l="0" r="0" t="0"/>
          <a:stretch/>
        </p:blipFill>
        <p:spPr>
          <a:xfrm>
            <a:off x="3372063" y="3127263"/>
            <a:ext cx="5400675" cy="951425"/>
          </a:xfrm>
          <a:prstGeom prst="rect">
            <a:avLst/>
          </a:prstGeom>
          <a:noFill/>
          <a:ln>
            <a:noFill/>
          </a:ln>
        </p:spPr>
      </p:pic>
      <p:pic>
        <p:nvPicPr>
          <p:cNvPr id="623" name="Google Shape;623;p64"/>
          <p:cNvPicPr preferRelativeResize="0"/>
          <p:nvPr/>
        </p:nvPicPr>
        <p:blipFill>
          <a:blip r:embed="rId5">
            <a:alphaModFix/>
          </a:blip>
          <a:stretch>
            <a:fillRect/>
          </a:stretch>
        </p:blipFill>
        <p:spPr>
          <a:xfrm>
            <a:off x="2925320" y="906950"/>
            <a:ext cx="4637802" cy="207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5"/>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VAL-6 Create Accounts</a:t>
            </a:r>
            <a:endParaRPr/>
          </a:p>
        </p:txBody>
      </p:sp>
      <p:pic>
        <p:nvPicPr>
          <p:cNvPr id="630" name="Google Shape;630;p65"/>
          <p:cNvPicPr preferRelativeResize="0"/>
          <p:nvPr/>
        </p:nvPicPr>
        <p:blipFill>
          <a:blip r:embed="rId3">
            <a:alphaModFix/>
          </a:blip>
          <a:stretch>
            <a:fillRect/>
          </a:stretch>
        </p:blipFill>
        <p:spPr>
          <a:xfrm>
            <a:off x="152400" y="975477"/>
            <a:ext cx="8839199" cy="23480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1"/>
          <p:cNvPicPr preferRelativeResize="0"/>
          <p:nvPr/>
        </p:nvPicPr>
        <p:blipFill>
          <a:blip r:embed="rId3">
            <a:alphaModFix/>
          </a:blip>
          <a:stretch>
            <a:fillRect/>
          </a:stretch>
        </p:blipFill>
        <p:spPr>
          <a:xfrm>
            <a:off x="2344024" y="125075"/>
            <a:ext cx="4455950" cy="4669950"/>
          </a:xfrm>
          <a:prstGeom prst="rect">
            <a:avLst/>
          </a:prstGeom>
          <a:noFill/>
          <a:ln>
            <a:noFill/>
          </a:ln>
        </p:spPr>
      </p:pic>
      <p:sp>
        <p:nvSpPr>
          <p:cNvPr id="235" name="Google Shape;235;p21"/>
          <p:cNvSpPr txBox="1"/>
          <p:nvPr>
            <p:ph idx="2" type="body"/>
          </p:nvPr>
        </p:nvSpPr>
        <p:spPr>
          <a:xfrm>
            <a:off x="0" y="163650"/>
            <a:ext cx="3689700" cy="14853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sz="2200"/>
              <a:t>PMS </a:t>
            </a:r>
            <a:r>
              <a:rPr lang="en-US" sz="2200"/>
              <a:t>Diagrams -</a:t>
            </a:r>
            <a:endParaRPr sz="2200"/>
          </a:p>
          <a:p>
            <a:pPr indent="0" lvl="0" marL="0" rtl="0" algn="l">
              <a:spcBef>
                <a:spcPts val="0"/>
              </a:spcBef>
              <a:spcAft>
                <a:spcPts val="0"/>
              </a:spcAft>
              <a:buNone/>
            </a:pPr>
            <a:r>
              <a:rPr lang="en-US" sz="2200"/>
              <a:t>Use Case  Diagram</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VAL-6 Create Accounts </a:t>
            </a:r>
            <a:endParaRPr/>
          </a:p>
        </p:txBody>
      </p:sp>
      <p:sp>
        <p:nvSpPr>
          <p:cNvPr id="637" name="Google Shape;637;p66"/>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638" name="Google Shape;638;p66"/>
          <p:cNvSpPr txBox="1"/>
          <p:nvPr>
            <p:ph idx="2" type="body"/>
          </p:nvPr>
        </p:nvSpPr>
        <p:spPr>
          <a:xfrm>
            <a:off x="0" y="1375550"/>
            <a:ext cx="26337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None of the three branches throw an error since the functions return right results</a:t>
            </a:r>
            <a:endParaRPr/>
          </a:p>
          <a:p>
            <a:pPr indent="-342900" lvl="0" marL="457200" rtl="0" algn="l">
              <a:spcBef>
                <a:spcPts val="0"/>
              </a:spcBef>
              <a:spcAft>
                <a:spcPts val="0"/>
              </a:spcAft>
              <a:buSzPts val="1800"/>
              <a:buChar char="•"/>
            </a:pPr>
            <a:r>
              <a:rPr lang="en-US"/>
              <a:t>Pharmacy Manager </a:t>
            </a:r>
            <a:r>
              <a:rPr lang="en-US"/>
              <a:t>successfully</a:t>
            </a:r>
            <a:r>
              <a:rPr lang="en-US"/>
              <a:t> creates employee account.</a:t>
            </a:r>
            <a:endParaRPr/>
          </a:p>
          <a:p>
            <a:pPr indent="-342900" lvl="0" marL="457200" rtl="0" algn="l">
              <a:spcBef>
                <a:spcPts val="0"/>
              </a:spcBef>
              <a:spcAft>
                <a:spcPts val="0"/>
              </a:spcAft>
              <a:buSzPts val="1800"/>
              <a:buChar char="•"/>
            </a:pPr>
            <a:r>
              <a:rPr lang="en-US"/>
              <a:t>Cashier cannot create employee </a:t>
            </a:r>
            <a:r>
              <a:rPr lang="en-US"/>
              <a:t>account</a:t>
            </a:r>
            <a:r>
              <a:rPr lang="en-US"/>
              <a:t> but can create patient account </a:t>
            </a:r>
            <a:endParaRPr/>
          </a:p>
          <a:p>
            <a:pPr indent="-342900" lvl="0" marL="457200" rtl="0" algn="l">
              <a:spcBef>
                <a:spcPts val="0"/>
              </a:spcBef>
              <a:spcAft>
                <a:spcPts val="0"/>
              </a:spcAft>
              <a:buSzPts val="1800"/>
              <a:buChar char="•"/>
            </a:pPr>
            <a:r>
              <a:rPr lang="en-US"/>
              <a:t>Program runs to end</a:t>
            </a:r>
            <a:endParaRPr/>
          </a:p>
        </p:txBody>
      </p:sp>
      <p:pic>
        <p:nvPicPr>
          <p:cNvPr id="639" name="Google Shape;639;p66"/>
          <p:cNvPicPr preferRelativeResize="0"/>
          <p:nvPr/>
        </p:nvPicPr>
        <p:blipFill>
          <a:blip r:embed="rId3">
            <a:alphaModFix/>
          </a:blip>
          <a:stretch>
            <a:fillRect/>
          </a:stretch>
        </p:blipFill>
        <p:spPr>
          <a:xfrm>
            <a:off x="3372063" y="4225498"/>
            <a:ext cx="4371451" cy="468350"/>
          </a:xfrm>
          <a:prstGeom prst="rect">
            <a:avLst/>
          </a:prstGeom>
          <a:noFill/>
          <a:ln>
            <a:noFill/>
          </a:ln>
        </p:spPr>
      </p:pic>
      <p:pic>
        <p:nvPicPr>
          <p:cNvPr id="640" name="Google Shape;640;p66"/>
          <p:cNvPicPr preferRelativeResize="0"/>
          <p:nvPr/>
        </p:nvPicPr>
        <p:blipFill>
          <a:blip r:embed="rId4">
            <a:alphaModFix/>
          </a:blip>
          <a:stretch>
            <a:fillRect/>
          </a:stretch>
        </p:blipFill>
        <p:spPr>
          <a:xfrm>
            <a:off x="2937675" y="1203463"/>
            <a:ext cx="5771925" cy="264165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7"/>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VAL-7 Password Lockouts</a:t>
            </a:r>
            <a:endParaRPr/>
          </a:p>
        </p:txBody>
      </p:sp>
      <p:pic>
        <p:nvPicPr>
          <p:cNvPr id="647" name="Google Shape;647;p67"/>
          <p:cNvPicPr preferRelativeResize="0"/>
          <p:nvPr/>
        </p:nvPicPr>
        <p:blipFill>
          <a:blip r:embed="rId3">
            <a:alphaModFix/>
          </a:blip>
          <a:stretch>
            <a:fillRect/>
          </a:stretch>
        </p:blipFill>
        <p:spPr>
          <a:xfrm>
            <a:off x="152400" y="975477"/>
            <a:ext cx="8839200" cy="34620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8"/>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VAL-7 Password Lockouts </a:t>
            </a:r>
            <a:endParaRPr/>
          </a:p>
        </p:txBody>
      </p:sp>
      <p:sp>
        <p:nvSpPr>
          <p:cNvPr id="654" name="Google Shape;654;p68"/>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655" name="Google Shape;655;p68"/>
          <p:cNvSpPr txBox="1"/>
          <p:nvPr>
            <p:ph idx="2" type="body"/>
          </p:nvPr>
        </p:nvSpPr>
        <p:spPr>
          <a:xfrm>
            <a:off x="0" y="1375550"/>
            <a:ext cx="26808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Users cannot login with incorrect password</a:t>
            </a:r>
            <a:endParaRPr/>
          </a:p>
          <a:p>
            <a:pPr indent="-342900" lvl="0" marL="457200" rtl="0" algn="l">
              <a:spcBef>
                <a:spcPts val="0"/>
              </a:spcBef>
              <a:spcAft>
                <a:spcPts val="0"/>
              </a:spcAft>
              <a:buSzPts val="1800"/>
              <a:buChar char="•"/>
            </a:pPr>
            <a:r>
              <a:rPr lang="en-US"/>
              <a:t>Successfully track failed </a:t>
            </a:r>
            <a:r>
              <a:rPr lang="en-US"/>
              <a:t>attempts and locks accounts upon 5 incorrect logins</a:t>
            </a:r>
            <a:endParaRPr/>
          </a:p>
          <a:p>
            <a:pPr indent="-342900" lvl="0" marL="457200" rtl="0" algn="l">
              <a:spcBef>
                <a:spcPts val="0"/>
              </a:spcBef>
              <a:spcAft>
                <a:spcPts val="0"/>
              </a:spcAft>
              <a:buSzPts val="1800"/>
              <a:buChar char="•"/>
            </a:pPr>
            <a:r>
              <a:rPr lang="en-US"/>
              <a:t>Pharmacy Managers can unlock accounts</a:t>
            </a:r>
            <a:endParaRPr/>
          </a:p>
        </p:txBody>
      </p:sp>
      <p:pic>
        <p:nvPicPr>
          <p:cNvPr id="656" name="Google Shape;656;p68"/>
          <p:cNvPicPr preferRelativeResize="0"/>
          <p:nvPr/>
        </p:nvPicPr>
        <p:blipFill>
          <a:blip r:embed="rId3">
            <a:alphaModFix/>
          </a:blip>
          <a:stretch>
            <a:fillRect/>
          </a:stretch>
        </p:blipFill>
        <p:spPr>
          <a:xfrm>
            <a:off x="2385813" y="4394973"/>
            <a:ext cx="4371451" cy="468350"/>
          </a:xfrm>
          <a:prstGeom prst="rect">
            <a:avLst/>
          </a:prstGeom>
          <a:noFill/>
          <a:ln>
            <a:noFill/>
          </a:ln>
        </p:spPr>
      </p:pic>
      <p:pic>
        <p:nvPicPr>
          <p:cNvPr id="657" name="Google Shape;657;p68"/>
          <p:cNvPicPr preferRelativeResize="0"/>
          <p:nvPr/>
        </p:nvPicPr>
        <p:blipFill>
          <a:blip r:embed="rId4">
            <a:alphaModFix/>
          </a:blip>
          <a:stretch>
            <a:fillRect/>
          </a:stretch>
        </p:blipFill>
        <p:spPr>
          <a:xfrm>
            <a:off x="2793138" y="1026550"/>
            <a:ext cx="6083776" cy="2612075"/>
          </a:xfrm>
          <a:prstGeom prst="rect">
            <a:avLst/>
          </a:prstGeom>
          <a:noFill/>
          <a:ln>
            <a:noFill/>
          </a:ln>
        </p:spPr>
      </p:pic>
      <p:pic>
        <p:nvPicPr>
          <p:cNvPr id="658" name="Google Shape;658;p68"/>
          <p:cNvPicPr preferRelativeResize="0"/>
          <p:nvPr/>
        </p:nvPicPr>
        <p:blipFill>
          <a:blip r:embed="rId5">
            <a:alphaModFix/>
          </a:blip>
          <a:stretch>
            <a:fillRect/>
          </a:stretch>
        </p:blipFill>
        <p:spPr>
          <a:xfrm>
            <a:off x="4288150" y="1579413"/>
            <a:ext cx="4588785" cy="261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9"/>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VAL-8 Expired Passwords</a:t>
            </a:r>
            <a:endParaRPr/>
          </a:p>
        </p:txBody>
      </p:sp>
      <p:pic>
        <p:nvPicPr>
          <p:cNvPr id="665" name="Google Shape;665;p69"/>
          <p:cNvPicPr preferRelativeResize="0"/>
          <p:nvPr/>
        </p:nvPicPr>
        <p:blipFill>
          <a:blip r:embed="rId3">
            <a:alphaModFix/>
          </a:blip>
          <a:stretch>
            <a:fillRect/>
          </a:stretch>
        </p:blipFill>
        <p:spPr>
          <a:xfrm>
            <a:off x="152400" y="975477"/>
            <a:ext cx="8839202" cy="231858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0"/>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VAL-8 Expired Passwords</a:t>
            </a:r>
            <a:endParaRPr/>
          </a:p>
        </p:txBody>
      </p:sp>
      <p:sp>
        <p:nvSpPr>
          <p:cNvPr id="672" name="Google Shape;672;p70"/>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673" name="Google Shape;673;p70"/>
          <p:cNvSpPr txBox="1"/>
          <p:nvPr>
            <p:ph idx="2" type="body"/>
          </p:nvPr>
        </p:nvSpPr>
        <p:spPr>
          <a:xfrm>
            <a:off x="0" y="1375550"/>
            <a:ext cx="24525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Users unable to log in with expired password.</a:t>
            </a:r>
            <a:endParaRPr/>
          </a:p>
          <a:p>
            <a:pPr indent="-342900" lvl="0" marL="457200" rtl="0" algn="l">
              <a:spcBef>
                <a:spcPts val="0"/>
              </a:spcBef>
              <a:spcAft>
                <a:spcPts val="0"/>
              </a:spcAft>
              <a:buSzPts val="1800"/>
              <a:buChar char="•"/>
            </a:pPr>
            <a:r>
              <a:rPr lang="en-US"/>
              <a:t>Pharmacy Manager successfully unlocks account, </a:t>
            </a:r>
            <a:r>
              <a:rPr lang="en-US"/>
              <a:t>allowing the user to login</a:t>
            </a:r>
            <a:r>
              <a:rPr lang="en-US"/>
              <a:t>.   </a:t>
            </a:r>
            <a:endParaRPr/>
          </a:p>
        </p:txBody>
      </p:sp>
      <p:pic>
        <p:nvPicPr>
          <p:cNvPr id="674" name="Google Shape;674;p70"/>
          <p:cNvPicPr preferRelativeResize="0"/>
          <p:nvPr/>
        </p:nvPicPr>
        <p:blipFill>
          <a:blip r:embed="rId3">
            <a:alphaModFix/>
          </a:blip>
          <a:stretch>
            <a:fillRect/>
          </a:stretch>
        </p:blipFill>
        <p:spPr>
          <a:xfrm>
            <a:off x="2896063" y="4160798"/>
            <a:ext cx="4371451" cy="468350"/>
          </a:xfrm>
          <a:prstGeom prst="rect">
            <a:avLst/>
          </a:prstGeom>
          <a:noFill/>
          <a:ln>
            <a:noFill/>
          </a:ln>
        </p:spPr>
      </p:pic>
      <p:pic>
        <p:nvPicPr>
          <p:cNvPr id="675" name="Google Shape;675;p70"/>
          <p:cNvPicPr preferRelativeResize="0"/>
          <p:nvPr/>
        </p:nvPicPr>
        <p:blipFill>
          <a:blip r:embed="rId4">
            <a:alphaModFix/>
          </a:blip>
          <a:stretch>
            <a:fillRect/>
          </a:stretch>
        </p:blipFill>
        <p:spPr>
          <a:xfrm>
            <a:off x="2642175" y="1479673"/>
            <a:ext cx="6067424" cy="2024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1"/>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VAL-9 Account Information</a:t>
            </a:r>
            <a:endParaRPr/>
          </a:p>
        </p:txBody>
      </p:sp>
      <p:pic>
        <p:nvPicPr>
          <p:cNvPr id="682" name="Google Shape;682;p71"/>
          <p:cNvPicPr preferRelativeResize="0"/>
          <p:nvPr/>
        </p:nvPicPr>
        <p:blipFill>
          <a:blip r:embed="rId3">
            <a:alphaModFix/>
          </a:blip>
          <a:stretch>
            <a:fillRect/>
          </a:stretch>
        </p:blipFill>
        <p:spPr>
          <a:xfrm>
            <a:off x="152400" y="975477"/>
            <a:ext cx="8839199" cy="28208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2"/>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VAL-9 Account Information</a:t>
            </a:r>
            <a:endParaRPr/>
          </a:p>
        </p:txBody>
      </p:sp>
      <p:sp>
        <p:nvSpPr>
          <p:cNvPr id="689" name="Google Shape;689;p72"/>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690" name="Google Shape;690;p72"/>
          <p:cNvSpPr txBox="1"/>
          <p:nvPr>
            <p:ph idx="2" type="body"/>
          </p:nvPr>
        </p:nvSpPr>
        <p:spPr>
          <a:xfrm>
            <a:off x="0" y="1375550"/>
            <a:ext cx="26616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Accounts successfully store and display personal information. </a:t>
            </a:r>
            <a:endParaRPr/>
          </a:p>
          <a:p>
            <a:pPr indent="-342900" lvl="0" marL="457200" rtl="0" algn="l">
              <a:spcBef>
                <a:spcPts val="0"/>
              </a:spcBef>
              <a:spcAft>
                <a:spcPts val="0"/>
              </a:spcAft>
              <a:buSzPts val="1800"/>
              <a:buChar char="•"/>
            </a:pPr>
            <a:r>
              <a:rPr lang="en-US"/>
              <a:t>Pharmacy Manager </a:t>
            </a:r>
            <a:r>
              <a:rPr lang="en-US"/>
              <a:t>successfully</a:t>
            </a:r>
            <a:r>
              <a:rPr lang="en-US"/>
              <a:t> modified account information</a:t>
            </a:r>
            <a:endParaRPr/>
          </a:p>
          <a:p>
            <a:pPr indent="-342900" lvl="0" marL="457200" rtl="0" algn="l">
              <a:spcBef>
                <a:spcPts val="0"/>
              </a:spcBef>
              <a:spcAft>
                <a:spcPts val="0"/>
              </a:spcAft>
              <a:buSzPts val="1800"/>
              <a:buChar char="•"/>
            </a:pPr>
            <a:r>
              <a:rPr lang="en-US"/>
              <a:t>Non-Pharmacy Manager failed to modify employee account information. </a:t>
            </a:r>
            <a:endParaRPr/>
          </a:p>
        </p:txBody>
      </p:sp>
      <p:pic>
        <p:nvPicPr>
          <p:cNvPr id="691" name="Google Shape;691;p72"/>
          <p:cNvPicPr preferRelativeResize="0"/>
          <p:nvPr/>
        </p:nvPicPr>
        <p:blipFill>
          <a:blip r:embed="rId3">
            <a:alphaModFix/>
          </a:blip>
          <a:stretch>
            <a:fillRect/>
          </a:stretch>
        </p:blipFill>
        <p:spPr>
          <a:xfrm>
            <a:off x="2896063" y="4160798"/>
            <a:ext cx="4371451" cy="468350"/>
          </a:xfrm>
          <a:prstGeom prst="rect">
            <a:avLst/>
          </a:prstGeom>
          <a:noFill/>
          <a:ln>
            <a:noFill/>
          </a:ln>
        </p:spPr>
      </p:pic>
      <p:pic>
        <p:nvPicPr>
          <p:cNvPr id="692" name="Google Shape;692;p72"/>
          <p:cNvPicPr preferRelativeResize="0"/>
          <p:nvPr/>
        </p:nvPicPr>
        <p:blipFill>
          <a:blip r:embed="rId4">
            <a:alphaModFix/>
          </a:blip>
          <a:stretch>
            <a:fillRect/>
          </a:stretch>
        </p:blipFill>
        <p:spPr>
          <a:xfrm>
            <a:off x="2763675" y="1026368"/>
            <a:ext cx="6085121" cy="248043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3"/>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VAL-10 Account Deletion  </a:t>
            </a:r>
            <a:endParaRPr/>
          </a:p>
        </p:txBody>
      </p:sp>
      <p:pic>
        <p:nvPicPr>
          <p:cNvPr id="699" name="Google Shape;699;p73"/>
          <p:cNvPicPr preferRelativeResize="0"/>
          <p:nvPr/>
        </p:nvPicPr>
        <p:blipFill>
          <a:blip r:embed="rId3">
            <a:alphaModFix/>
          </a:blip>
          <a:stretch>
            <a:fillRect/>
          </a:stretch>
        </p:blipFill>
        <p:spPr>
          <a:xfrm>
            <a:off x="152400" y="975477"/>
            <a:ext cx="8839197" cy="31421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4"/>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a:t>VAL-10 Account Deletion</a:t>
            </a:r>
            <a:endParaRPr/>
          </a:p>
        </p:txBody>
      </p:sp>
      <p:sp>
        <p:nvSpPr>
          <p:cNvPr id="706" name="Google Shape;706;p74"/>
          <p:cNvSpPr txBox="1"/>
          <p:nvPr>
            <p:ph idx="1" type="body"/>
          </p:nvPr>
        </p:nvSpPr>
        <p:spPr>
          <a:xfrm>
            <a:off x="457201" y="1026368"/>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707" name="Google Shape;707;p74"/>
          <p:cNvSpPr txBox="1"/>
          <p:nvPr>
            <p:ph idx="2" type="body"/>
          </p:nvPr>
        </p:nvSpPr>
        <p:spPr>
          <a:xfrm>
            <a:off x="0" y="1375550"/>
            <a:ext cx="2661600" cy="35622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Successfully removed accounts from </a:t>
            </a:r>
            <a:r>
              <a:rPr lang="en-US"/>
              <a:t>hashmap</a:t>
            </a:r>
            <a:r>
              <a:rPr lang="en-US"/>
              <a:t> / </a:t>
            </a:r>
            <a:r>
              <a:rPr lang="en-US"/>
              <a:t>database</a:t>
            </a:r>
            <a:endParaRPr/>
          </a:p>
          <a:p>
            <a:pPr indent="-342900" lvl="0" marL="457200" rtl="0" algn="l">
              <a:spcBef>
                <a:spcPts val="0"/>
              </a:spcBef>
              <a:spcAft>
                <a:spcPts val="0"/>
              </a:spcAft>
              <a:buSzPts val="1800"/>
              <a:buChar char="•"/>
            </a:pPr>
            <a:r>
              <a:rPr lang="en-US"/>
              <a:t>Accounts successfully deleted by Pharmacy Manager</a:t>
            </a:r>
            <a:endParaRPr/>
          </a:p>
          <a:p>
            <a:pPr indent="-342900" lvl="0" marL="457200" rtl="0" algn="l">
              <a:spcBef>
                <a:spcPts val="0"/>
              </a:spcBef>
              <a:spcAft>
                <a:spcPts val="0"/>
              </a:spcAft>
              <a:buSzPts val="1800"/>
              <a:buChar char="•"/>
            </a:pPr>
            <a:r>
              <a:rPr lang="en-US"/>
              <a:t>Accounts cannot be deleted by other employee </a:t>
            </a:r>
            <a:endParaRPr/>
          </a:p>
        </p:txBody>
      </p:sp>
      <p:pic>
        <p:nvPicPr>
          <p:cNvPr id="708" name="Google Shape;708;p74"/>
          <p:cNvPicPr preferRelativeResize="0"/>
          <p:nvPr/>
        </p:nvPicPr>
        <p:blipFill>
          <a:blip r:embed="rId3">
            <a:alphaModFix/>
          </a:blip>
          <a:stretch>
            <a:fillRect/>
          </a:stretch>
        </p:blipFill>
        <p:spPr>
          <a:xfrm>
            <a:off x="2896063" y="4160798"/>
            <a:ext cx="4371451" cy="468350"/>
          </a:xfrm>
          <a:prstGeom prst="rect">
            <a:avLst/>
          </a:prstGeom>
          <a:noFill/>
          <a:ln>
            <a:noFill/>
          </a:ln>
        </p:spPr>
      </p:pic>
      <p:pic>
        <p:nvPicPr>
          <p:cNvPr id="709" name="Google Shape;709;p74"/>
          <p:cNvPicPr preferRelativeResize="0"/>
          <p:nvPr/>
        </p:nvPicPr>
        <p:blipFill>
          <a:blip r:embed="rId4">
            <a:alphaModFix/>
          </a:blip>
          <a:stretch>
            <a:fillRect/>
          </a:stretch>
        </p:blipFill>
        <p:spPr>
          <a:xfrm>
            <a:off x="2994200" y="1109914"/>
            <a:ext cx="5388724" cy="29236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75"/>
          <p:cNvPicPr preferRelativeResize="0"/>
          <p:nvPr/>
        </p:nvPicPr>
        <p:blipFill>
          <a:blip r:embed="rId3">
            <a:alphaModFix/>
          </a:blip>
          <a:stretch>
            <a:fillRect/>
          </a:stretch>
        </p:blipFill>
        <p:spPr>
          <a:xfrm>
            <a:off x="455601" y="1439149"/>
            <a:ext cx="8231900" cy="2363475"/>
          </a:xfrm>
          <a:prstGeom prst="rect">
            <a:avLst/>
          </a:prstGeom>
          <a:noFill/>
          <a:ln>
            <a:noFill/>
          </a:ln>
        </p:spPr>
      </p:pic>
      <p:sp>
        <p:nvSpPr>
          <p:cNvPr id="716" name="Google Shape;716;p75"/>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Val-11 Prescription Creation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2"/>
          <p:cNvSpPr txBox="1"/>
          <p:nvPr>
            <p:ph idx="2" type="body"/>
          </p:nvPr>
        </p:nvSpPr>
        <p:spPr>
          <a:xfrm>
            <a:off x="456376" y="1996430"/>
            <a:ext cx="68703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t/>
            </a:r>
            <a:endParaRPr/>
          </a:p>
        </p:txBody>
      </p:sp>
      <p:pic>
        <p:nvPicPr>
          <p:cNvPr id="242" name="Google Shape;242;p22"/>
          <p:cNvPicPr preferRelativeResize="0"/>
          <p:nvPr/>
        </p:nvPicPr>
        <p:blipFill>
          <a:blip r:embed="rId3">
            <a:alphaModFix/>
          </a:blip>
          <a:stretch>
            <a:fillRect/>
          </a:stretch>
        </p:blipFill>
        <p:spPr>
          <a:xfrm>
            <a:off x="257725" y="1179750"/>
            <a:ext cx="7267575" cy="3600450"/>
          </a:xfrm>
          <a:prstGeom prst="rect">
            <a:avLst/>
          </a:prstGeom>
          <a:noFill/>
          <a:ln>
            <a:noFill/>
          </a:ln>
        </p:spPr>
      </p:pic>
      <p:sp>
        <p:nvSpPr>
          <p:cNvPr id="243" name="Google Shape;243;p22"/>
          <p:cNvSpPr txBox="1"/>
          <p:nvPr>
            <p:ph idx="2" type="body"/>
          </p:nvPr>
        </p:nvSpPr>
        <p:spPr>
          <a:xfrm>
            <a:off x="456375" y="285753"/>
            <a:ext cx="4250100" cy="836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sz="2300"/>
              <a:t>PMS Diagrams - </a:t>
            </a:r>
            <a:r>
              <a:rPr lang="en-US" sz="2300"/>
              <a:t>Data Flow  Diagram</a:t>
            </a:r>
            <a:endParaRPr sz="2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6"/>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Val-11 Prescription Creation</a:t>
            </a:r>
            <a:endParaRPr/>
          </a:p>
        </p:txBody>
      </p:sp>
      <p:sp>
        <p:nvSpPr>
          <p:cNvPr id="723" name="Google Shape;723;p76"/>
          <p:cNvSpPr txBox="1"/>
          <p:nvPr>
            <p:ph idx="1" type="body"/>
          </p:nvPr>
        </p:nvSpPr>
        <p:spPr>
          <a:xfrm>
            <a:off x="456376" y="1026350"/>
            <a:ext cx="17964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724" name="Google Shape;724;p76"/>
          <p:cNvSpPr txBox="1"/>
          <p:nvPr>
            <p:ph idx="2" type="body"/>
          </p:nvPr>
        </p:nvSpPr>
        <p:spPr>
          <a:xfrm>
            <a:off x="103125" y="1473425"/>
            <a:ext cx="24435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Successfully added prescription to account patient</a:t>
            </a:r>
            <a:endParaRPr/>
          </a:p>
          <a:p>
            <a:pPr indent="-342900" lvl="0" marL="457200" rtl="0" algn="l">
              <a:spcBef>
                <a:spcPts val="0"/>
              </a:spcBef>
              <a:spcAft>
                <a:spcPts val="0"/>
              </a:spcAft>
              <a:buSzPts val="1800"/>
              <a:buChar char="●"/>
            </a:pPr>
            <a:r>
              <a:rPr lang="en-US"/>
              <a:t>Account Added to patient data csv</a:t>
            </a:r>
            <a:endParaRPr/>
          </a:p>
          <a:p>
            <a:pPr indent="-342900" lvl="0" marL="457200" rtl="0" algn="l">
              <a:spcBef>
                <a:spcPts val="0"/>
              </a:spcBef>
              <a:spcAft>
                <a:spcPts val="0"/>
              </a:spcAft>
              <a:buSzPts val="1800"/>
              <a:buChar char="●"/>
            </a:pPr>
            <a:r>
              <a:rPr lang="en-US"/>
              <a:t>Invalid medication in inventory does not create Rx object</a:t>
            </a:r>
            <a:endParaRPr/>
          </a:p>
        </p:txBody>
      </p:sp>
      <p:pic>
        <p:nvPicPr>
          <p:cNvPr id="725" name="Google Shape;725;p76"/>
          <p:cNvPicPr preferRelativeResize="0"/>
          <p:nvPr/>
        </p:nvPicPr>
        <p:blipFill>
          <a:blip r:embed="rId3">
            <a:alphaModFix/>
          </a:blip>
          <a:stretch>
            <a:fillRect/>
          </a:stretch>
        </p:blipFill>
        <p:spPr>
          <a:xfrm>
            <a:off x="129550" y="3792525"/>
            <a:ext cx="6778200" cy="1222300"/>
          </a:xfrm>
          <a:prstGeom prst="rect">
            <a:avLst/>
          </a:prstGeom>
          <a:noFill/>
          <a:ln>
            <a:noFill/>
          </a:ln>
        </p:spPr>
      </p:pic>
      <p:pic>
        <p:nvPicPr>
          <p:cNvPr id="726" name="Google Shape;726;p76"/>
          <p:cNvPicPr preferRelativeResize="0"/>
          <p:nvPr/>
        </p:nvPicPr>
        <p:blipFill>
          <a:blip r:embed="rId4">
            <a:alphaModFix/>
          </a:blip>
          <a:stretch>
            <a:fillRect/>
          </a:stretch>
        </p:blipFill>
        <p:spPr>
          <a:xfrm>
            <a:off x="3880925" y="1086237"/>
            <a:ext cx="4702525" cy="244312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7"/>
          <p:cNvSpPr txBox="1"/>
          <p:nvPr>
            <p:ph type="title"/>
          </p:nvPr>
        </p:nvSpPr>
        <p:spPr>
          <a:xfrm>
            <a:off x="420850" y="285752"/>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Val-12 Prescription Authentication</a:t>
            </a:r>
            <a:endParaRPr/>
          </a:p>
        </p:txBody>
      </p:sp>
      <p:pic>
        <p:nvPicPr>
          <p:cNvPr id="733" name="Google Shape;733;p77"/>
          <p:cNvPicPr preferRelativeResize="0"/>
          <p:nvPr/>
        </p:nvPicPr>
        <p:blipFill>
          <a:blip r:embed="rId3">
            <a:alphaModFix/>
          </a:blip>
          <a:stretch>
            <a:fillRect/>
          </a:stretch>
        </p:blipFill>
        <p:spPr>
          <a:xfrm>
            <a:off x="307975" y="2214175"/>
            <a:ext cx="8297851" cy="1077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8"/>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Val-12 Prescription Fill Authentication</a:t>
            </a:r>
            <a:endParaRPr/>
          </a:p>
        </p:txBody>
      </p:sp>
      <p:sp>
        <p:nvSpPr>
          <p:cNvPr id="740" name="Google Shape;740;p78"/>
          <p:cNvSpPr txBox="1"/>
          <p:nvPr>
            <p:ph idx="1" type="body"/>
          </p:nvPr>
        </p:nvSpPr>
        <p:spPr>
          <a:xfrm>
            <a:off x="456376" y="1026343"/>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741" name="Google Shape;741;p78"/>
          <p:cNvSpPr txBox="1"/>
          <p:nvPr>
            <p:ph idx="2" type="body"/>
          </p:nvPr>
        </p:nvSpPr>
        <p:spPr>
          <a:xfrm>
            <a:off x="165876" y="2002050"/>
            <a:ext cx="27210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Authentication for admin user succeeds in filling prescription authentication</a:t>
            </a:r>
            <a:endParaRPr/>
          </a:p>
          <a:p>
            <a:pPr indent="-342900" lvl="0" marL="457200" rtl="0" algn="l">
              <a:spcBef>
                <a:spcPts val="0"/>
              </a:spcBef>
              <a:spcAft>
                <a:spcPts val="0"/>
              </a:spcAft>
              <a:buSzPts val="1800"/>
              <a:buChar char="●"/>
            </a:pPr>
            <a:r>
              <a:rPr lang="en-US"/>
              <a:t>Patient login successfully fails to create new prescription</a:t>
            </a:r>
            <a:endParaRPr/>
          </a:p>
        </p:txBody>
      </p:sp>
      <p:pic>
        <p:nvPicPr>
          <p:cNvPr id="742" name="Google Shape;742;p78"/>
          <p:cNvPicPr preferRelativeResize="0"/>
          <p:nvPr/>
        </p:nvPicPr>
        <p:blipFill>
          <a:blip r:embed="rId3">
            <a:alphaModFix/>
          </a:blip>
          <a:stretch>
            <a:fillRect/>
          </a:stretch>
        </p:blipFill>
        <p:spPr>
          <a:xfrm>
            <a:off x="2948238" y="823063"/>
            <a:ext cx="5915025" cy="2962275"/>
          </a:xfrm>
          <a:prstGeom prst="rect">
            <a:avLst/>
          </a:prstGeom>
          <a:noFill/>
          <a:ln>
            <a:noFill/>
          </a:ln>
        </p:spPr>
      </p:pic>
      <p:pic>
        <p:nvPicPr>
          <p:cNvPr id="743" name="Google Shape;743;p78"/>
          <p:cNvPicPr preferRelativeResize="0"/>
          <p:nvPr/>
        </p:nvPicPr>
        <p:blipFill>
          <a:blip r:embed="rId4">
            <a:alphaModFix/>
          </a:blip>
          <a:stretch>
            <a:fillRect/>
          </a:stretch>
        </p:blipFill>
        <p:spPr>
          <a:xfrm>
            <a:off x="4216475" y="4094450"/>
            <a:ext cx="3009900" cy="752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9"/>
          <p:cNvSpPr txBox="1"/>
          <p:nvPr>
            <p:ph type="title"/>
          </p:nvPr>
        </p:nvSpPr>
        <p:spPr>
          <a:xfrm>
            <a:off x="193650" y="285752"/>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Val-13 Prescription Logging</a:t>
            </a:r>
            <a:endParaRPr/>
          </a:p>
        </p:txBody>
      </p:sp>
      <p:pic>
        <p:nvPicPr>
          <p:cNvPr id="750" name="Google Shape;750;p79"/>
          <p:cNvPicPr preferRelativeResize="0"/>
          <p:nvPr/>
        </p:nvPicPr>
        <p:blipFill>
          <a:blip r:embed="rId3">
            <a:alphaModFix/>
          </a:blip>
          <a:stretch>
            <a:fillRect/>
          </a:stretch>
        </p:blipFill>
        <p:spPr>
          <a:xfrm>
            <a:off x="260000" y="1960199"/>
            <a:ext cx="8624000" cy="1410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0"/>
          <p:cNvSpPr txBox="1"/>
          <p:nvPr>
            <p:ph type="title"/>
          </p:nvPr>
        </p:nvSpPr>
        <p:spPr>
          <a:xfrm>
            <a:off x="2300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Val-13 Prescription Logging</a:t>
            </a:r>
            <a:endParaRPr/>
          </a:p>
        </p:txBody>
      </p:sp>
      <p:sp>
        <p:nvSpPr>
          <p:cNvPr id="757" name="Google Shape;757;p80"/>
          <p:cNvSpPr txBox="1"/>
          <p:nvPr>
            <p:ph idx="1" type="body"/>
          </p:nvPr>
        </p:nvSpPr>
        <p:spPr>
          <a:xfrm>
            <a:off x="456376" y="1026343"/>
            <a:ext cx="6870300" cy="3492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Passed</a:t>
            </a:r>
            <a:endParaRPr/>
          </a:p>
        </p:txBody>
      </p:sp>
      <p:sp>
        <p:nvSpPr>
          <p:cNvPr id="758" name="Google Shape;758;p80"/>
          <p:cNvSpPr txBox="1"/>
          <p:nvPr>
            <p:ph idx="2" type="body"/>
          </p:nvPr>
        </p:nvSpPr>
        <p:spPr>
          <a:xfrm>
            <a:off x="297901" y="1448400"/>
            <a:ext cx="2285100" cy="2627100"/>
          </a:xfrm>
          <a:prstGeom prst="rect">
            <a:avLst/>
          </a:prstGeom>
        </p:spPr>
        <p:txBody>
          <a:bodyPr anchorCtr="0" anchor="t" bIns="38100" lIns="38100" spcFirstLastPara="1" rIns="38100" wrap="square" tIns="38100">
            <a:noAutofit/>
          </a:bodyPr>
          <a:lstStyle/>
          <a:p>
            <a:pPr indent="-342900" lvl="0" marL="457200" rtl="0" algn="l">
              <a:spcBef>
                <a:spcPts val="0"/>
              </a:spcBef>
              <a:spcAft>
                <a:spcPts val="0"/>
              </a:spcAft>
              <a:buSzPts val="1800"/>
              <a:buChar char="●"/>
            </a:pPr>
            <a:r>
              <a:rPr lang="en-US"/>
              <a:t>Admin User logs when changes are made to a prescription object.</a:t>
            </a:r>
            <a:endParaRPr/>
          </a:p>
          <a:p>
            <a:pPr indent="-342900" lvl="0" marL="457200" rtl="0" algn="l">
              <a:spcBef>
                <a:spcPts val="0"/>
              </a:spcBef>
              <a:spcAft>
                <a:spcPts val="0"/>
              </a:spcAft>
              <a:buSzPts val="1800"/>
              <a:buChar char="●"/>
            </a:pPr>
            <a:r>
              <a:rPr lang="en-US"/>
              <a:t>Albuterol inventory amt changes when filled</a:t>
            </a:r>
            <a:endParaRPr/>
          </a:p>
        </p:txBody>
      </p:sp>
      <p:pic>
        <p:nvPicPr>
          <p:cNvPr id="759" name="Google Shape;759;p80"/>
          <p:cNvPicPr preferRelativeResize="0"/>
          <p:nvPr/>
        </p:nvPicPr>
        <p:blipFill>
          <a:blip r:embed="rId3">
            <a:alphaModFix/>
          </a:blip>
          <a:stretch>
            <a:fillRect/>
          </a:stretch>
        </p:blipFill>
        <p:spPr>
          <a:xfrm>
            <a:off x="2762350" y="3886125"/>
            <a:ext cx="4267200" cy="933450"/>
          </a:xfrm>
          <a:prstGeom prst="rect">
            <a:avLst/>
          </a:prstGeom>
          <a:noFill/>
          <a:ln>
            <a:noFill/>
          </a:ln>
        </p:spPr>
      </p:pic>
      <p:pic>
        <p:nvPicPr>
          <p:cNvPr id="760" name="Google Shape;760;p80"/>
          <p:cNvPicPr preferRelativeResize="0"/>
          <p:nvPr/>
        </p:nvPicPr>
        <p:blipFill>
          <a:blip r:embed="rId4">
            <a:alphaModFix/>
          </a:blip>
          <a:stretch>
            <a:fillRect/>
          </a:stretch>
        </p:blipFill>
        <p:spPr>
          <a:xfrm>
            <a:off x="5034851" y="1047125"/>
            <a:ext cx="2667000" cy="1209675"/>
          </a:xfrm>
          <a:prstGeom prst="rect">
            <a:avLst/>
          </a:prstGeom>
          <a:noFill/>
          <a:ln>
            <a:noFill/>
          </a:ln>
        </p:spPr>
      </p:pic>
      <p:pic>
        <p:nvPicPr>
          <p:cNvPr id="761" name="Google Shape;761;p80"/>
          <p:cNvPicPr preferRelativeResize="0"/>
          <p:nvPr/>
        </p:nvPicPr>
        <p:blipFill>
          <a:blip r:embed="rId5">
            <a:alphaModFix/>
          </a:blip>
          <a:stretch>
            <a:fillRect/>
          </a:stretch>
        </p:blipFill>
        <p:spPr>
          <a:xfrm>
            <a:off x="3538913" y="2480850"/>
            <a:ext cx="2714082" cy="1239650"/>
          </a:xfrm>
          <a:prstGeom prst="rect">
            <a:avLst/>
          </a:prstGeom>
          <a:noFill/>
          <a:ln>
            <a:noFill/>
          </a:ln>
        </p:spPr>
      </p:pic>
      <p:sp>
        <p:nvSpPr>
          <p:cNvPr id="762" name="Google Shape;762;p80"/>
          <p:cNvSpPr/>
          <p:nvPr/>
        </p:nvSpPr>
        <p:spPr>
          <a:xfrm>
            <a:off x="6333300" y="1884400"/>
            <a:ext cx="1961700" cy="1379975"/>
          </a:xfrm>
          <a:custGeom>
            <a:rect b="b" l="l" r="r" t="t"/>
            <a:pathLst>
              <a:path extrusionOk="0" h="55199" w="78468">
                <a:moveTo>
                  <a:pt x="56519" y="0"/>
                </a:moveTo>
                <a:cubicBezTo>
                  <a:pt x="63027" y="0"/>
                  <a:pt x="70746" y="2328"/>
                  <a:pt x="74479" y="7660"/>
                </a:cubicBezTo>
                <a:cubicBezTo>
                  <a:pt x="79377" y="14656"/>
                  <a:pt x="80256" y="27242"/>
                  <a:pt x="74215" y="33278"/>
                </a:cubicBezTo>
                <a:cubicBezTo>
                  <a:pt x="55968" y="51511"/>
                  <a:pt x="24474" y="47051"/>
                  <a:pt x="0" y="55199"/>
                </a:cubicBezTo>
              </a:path>
            </a:pathLst>
          </a:custGeom>
          <a:noFill/>
          <a:ln cap="flat" cmpd="sng" w="28575">
            <a:solidFill>
              <a:schemeClr val="dk2"/>
            </a:solidFill>
            <a:prstDash val="solid"/>
            <a:round/>
            <a:headEnd len="med" w="med" type="none"/>
            <a:tailEnd len="med" w="med" type="none"/>
          </a:ln>
        </p:spPr>
      </p:sp>
      <p:sp>
        <p:nvSpPr>
          <p:cNvPr id="763" name="Google Shape;763;p80"/>
          <p:cNvSpPr/>
          <p:nvPr/>
        </p:nvSpPr>
        <p:spPr>
          <a:xfrm>
            <a:off x="6340589" y="3092700"/>
            <a:ext cx="144575" cy="303725"/>
          </a:xfrm>
          <a:custGeom>
            <a:rect b="b" l="l" r="r" t="t"/>
            <a:pathLst>
              <a:path extrusionOk="0" h="12149" w="5783">
                <a:moveTo>
                  <a:pt x="3934" y="0"/>
                </a:moveTo>
                <a:cubicBezTo>
                  <a:pt x="3062" y="2615"/>
                  <a:pt x="-998" y="4931"/>
                  <a:pt x="236" y="7395"/>
                </a:cubicBezTo>
                <a:cubicBezTo>
                  <a:pt x="1326" y="9573"/>
                  <a:pt x="5013" y="9839"/>
                  <a:pt x="5783" y="12149"/>
                </a:cubicBezTo>
              </a:path>
            </a:pathLst>
          </a:custGeom>
          <a:noFill/>
          <a:ln cap="flat" cmpd="sng" w="28575">
            <a:solidFill>
              <a:schemeClr val="dk2"/>
            </a:solidFill>
            <a:prstDash val="solid"/>
            <a:round/>
            <a:headEnd len="med" w="med" type="none"/>
            <a:tailEnd len="med" w="med" type="none"/>
          </a:ln>
        </p:spPr>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1"/>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Code Demonstration / Test Results</a:t>
            </a:r>
            <a:endParaRPr/>
          </a:p>
        </p:txBody>
      </p:sp>
      <p:sp>
        <p:nvSpPr>
          <p:cNvPr id="769" name="Google Shape;769;p81"/>
          <p:cNvSpPr txBox="1"/>
          <p:nvPr>
            <p:ph idx="2" type="body"/>
          </p:nvPr>
        </p:nvSpPr>
        <p:spPr>
          <a:xfrm>
            <a:off x="456376" y="1065600"/>
            <a:ext cx="6870167" cy="3557873"/>
          </a:xfrm>
          <a:prstGeom prst="rect">
            <a:avLst/>
          </a:prstGeom>
          <a:noFill/>
          <a:ln>
            <a:noFill/>
          </a:ln>
        </p:spPr>
        <p:txBody>
          <a:bodyPr anchorCtr="0" anchor="t" bIns="38100" lIns="38100" spcFirstLastPara="1" rIns="38100" wrap="square" tIns="38100">
            <a:noAutofit/>
          </a:bodyPr>
          <a:lstStyle/>
          <a:p>
            <a:pPr indent="0" lvl="0" marL="285750" rtl="0" algn="l">
              <a:spcBef>
                <a:spcPts val="600"/>
              </a:spcBef>
              <a:spcAft>
                <a:spcPts val="0"/>
              </a:spcAft>
              <a:buNone/>
            </a:pPr>
            <a:r>
              <a:rPr lang="en-US"/>
              <a:t>BackEnd and Inventory </a:t>
            </a:r>
            <a:r>
              <a:rPr lang="en-US"/>
              <a:t>control subsystems implementation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2"/>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Test Anomalies </a:t>
            </a:r>
            <a:endParaRPr/>
          </a:p>
        </p:txBody>
      </p:sp>
      <p:sp>
        <p:nvSpPr>
          <p:cNvPr id="775" name="Google Shape;775;p82"/>
          <p:cNvSpPr txBox="1"/>
          <p:nvPr>
            <p:ph idx="2" type="body"/>
          </p:nvPr>
        </p:nvSpPr>
        <p:spPr>
          <a:xfrm>
            <a:off x="456376" y="1065600"/>
            <a:ext cx="6870167" cy="3557873"/>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rPr lang="en-US" sz="1750">
                <a:solidFill>
                  <a:schemeClr val="dk1"/>
                </a:solidFill>
                <a:highlight>
                  <a:srgbClr val="FFFFFF"/>
                </a:highlight>
                <a:latin typeface="Arial"/>
                <a:ea typeface="Arial"/>
                <a:cs typeface="Arial"/>
                <a:sym typeface="Arial"/>
              </a:rPr>
              <a:t>We have no test anomalies or failures for the Back End Subsystem and Inventory Subsystem for Pharmacy.</a:t>
            </a:r>
            <a:endParaRPr sz="175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3"/>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Summary of Waivers</a:t>
            </a:r>
            <a:endParaRPr/>
          </a:p>
        </p:txBody>
      </p:sp>
      <p:sp>
        <p:nvSpPr>
          <p:cNvPr id="781" name="Google Shape;781;p83"/>
          <p:cNvSpPr txBox="1"/>
          <p:nvPr>
            <p:ph idx="2" type="body"/>
          </p:nvPr>
        </p:nvSpPr>
        <p:spPr>
          <a:xfrm>
            <a:off x="457200" y="880125"/>
            <a:ext cx="41157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sz="1600"/>
              <a:t>Requirement: </a:t>
            </a:r>
            <a:r>
              <a:rPr b="1" lang="en-US" sz="1600"/>
              <a:t>PHARMT9-INV-8 Expired Medication Notification</a:t>
            </a:r>
            <a:endParaRPr b="1"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"The System shall generate alerts for pharmacy managers at least 30 days before medicine expiration date."</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Reasoning:</a:t>
            </a:r>
            <a:endParaRPr sz="1600"/>
          </a:p>
          <a:p>
            <a:pPr indent="0" lvl="0" marL="0" rtl="0" algn="l">
              <a:spcBef>
                <a:spcPts val="0"/>
              </a:spcBef>
              <a:spcAft>
                <a:spcPts val="0"/>
              </a:spcAft>
              <a:buClr>
                <a:schemeClr val="dk1"/>
              </a:buClr>
              <a:buSzPts val="1100"/>
              <a:buFont typeface="Arial"/>
              <a:buNone/>
            </a:pPr>
            <a:r>
              <a:rPr lang="en-US" sz="1600"/>
              <a:t>The alert functionality requires integration with multiple data sources and notification systems that we are unable to implement. We do not have the technical know-how to put in APIs and other systems for sending notifications to desktops.</a:t>
            </a:r>
            <a:endParaRPr sz="1600"/>
          </a:p>
          <a:p>
            <a:pPr indent="0" lvl="0" marL="0" rtl="0" algn="l">
              <a:spcBef>
                <a:spcPts val="0"/>
              </a:spcBef>
              <a:spcAft>
                <a:spcPts val="0"/>
              </a:spcAft>
              <a:buNone/>
            </a:pPr>
            <a:r>
              <a:t/>
            </a:r>
            <a:endParaRPr sz="1600"/>
          </a:p>
        </p:txBody>
      </p:sp>
      <p:pic>
        <p:nvPicPr>
          <p:cNvPr id="782" name="Google Shape;782;p83"/>
          <p:cNvPicPr preferRelativeResize="0"/>
          <p:nvPr/>
        </p:nvPicPr>
        <p:blipFill>
          <a:blip r:embed="rId3">
            <a:alphaModFix/>
          </a:blip>
          <a:stretch>
            <a:fillRect/>
          </a:stretch>
        </p:blipFill>
        <p:spPr>
          <a:xfrm>
            <a:off x="4477502" y="742975"/>
            <a:ext cx="4666500" cy="2754525"/>
          </a:xfrm>
          <a:prstGeom prst="rect">
            <a:avLst/>
          </a:prstGeom>
          <a:noFill/>
          <a:ln>
            <a:noFill/>
          </a:ln>
        </p:spPr>
      </p:pic>
      <p:pic>
        <p:nvPicPr>
          <p:cNvPr id="783" name="Google Shape;783;p83"/>
          <p:cNvPicPr preferRelativeResize="0"/>
          <p:nvPr/>
        </p:nvPicPr>
        <p:blipFill>
          <a:blip r:embed="rId4">
            <a:alphaModFix/>
          </a:blip>
          <a:stretch>
            <a:fillRect/>
          </a:stretch>
        </p:blipFill>
        <p:spPr>
          <a:xfrm>
            <a:off x="4572900" y="3497500"/>
            <a:ext cx="4418701" cy="17193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Summary of Waivers</a:t>
            </a:r>
            <a:endParaRPr/>
          </a:p>
        </p:txBody>
      </p:sp>
      <p:pic>
        <p:nvPicPr>
          <p:cNvPr id="789" name="Google Shape;789;p84"/>
          <p:cNvPicPr preferRelativeResize="0"/>
          <p:nvPr/>
        </p:nvPicPr>
        <p:blipFill>
          <a:blip r:embed="rId3">
            <a:alphaModFix/>
          </a:blip>
          <a:stretch>
            <a:fillRect/>
          </a:stretch>
        </p:blipFill>
        <p:spPr>
          <a:xfrm>
            <a:off x="4288525" y="563940"/>
            <a:ext cx="3927367" cy="4015623"/>
          </a:xfrm>
          <a:prstGeom prst="rect">
            <a:avLst/>
          </a:prstGeom>
          <a:noFill/>
          <a:ln>
            <a:noFill/>
          </a:ln>
        </p:spPr>
      </p:pic>
      <p:sp>
        <p:nvSpPr>
          <p:cNvPr id="790" name="Google Shape;790;p84"/>
          <p:cNvSpPr txBox="1"/>
          <p:nvPr>
            <p:ph idx="2" type="body"/>
          </p:nvPr>
        </p:nvSpPr>
        <p:spPr>
          <a:xfrm>
            <a:off x="457200" y="880125"/>
            <a:ext cx="41157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Clr>
                <a:schemeClr val="dk1"/>
              </a:buClr>
              <a:buSzPts val="1100"/>
              <a:buFont typeface="Arial"/>
              <a:buNone/>
            </a:pPr>
            <a:r>
              <a:rPr lang="en-US" sz="1600"/>
              <a:t>Requirement: </a:t>
            </a:r>
            <a:r>
              <a:rPr b="1" lang="en-US" sz="1600"/>
              <a:t>PHARMT9-BER-18 Access Change Information</a:t>
            </a:r>
            <a:endParaRPr b="1"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“Access logs shall store data such as prescription and amount changed.”</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Reasoning:</a:t>
            </a:r>
            <a:endParaRPr sz="1600"/>
          </a:p>
          <a:p>
            <a:pPr indent="0" lvl="0" marL="0" rtl="0" algn="l">
              <a:spcBef>
                <a:spcPts val="0"/>
              </a:spcBef>
              <a:spcAft>
                <a:spcPts val="0"/>
              </a:spcAft>
              <a:buClr>
                <a:schemeClr val="dk1"/>
              </a:buClr>
              <a:buSzPts val="1100"/>
              <a:buFont typeface="Arial"/>
              <a:buNone/>
            </a:pPr>
            <a:r>
              <a:rPr lang="en-US" sz="1600"/>
              <a:t>Cannot be implemented with prescription/report subsystems. Additionally the requirement is incoherent because access logs should only contain information about when and who logs in and logs out of the system.   </a:t>
            </a:r>
            <a:endParaRPr sz="1600"/>
          </a:p>
          <a:p>
            <a:pPr indent="0" lvl="0" marL="0" rtl="0" algn="l">
              <a:spcBef>
                <a:spcPts val="0"/>
              </a:spcBef>
              <a:spcAft>
                <a:spcPts val="0"/>
              </a:spcAft>
              <a:buNone/>
            </a:pPr>
            <a:r>
              <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5"/>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796" name="Google Shape;796;p85"/>
          <p:cNvSpPr txBox="1"/>
          <p:nvPr>
            <p:ph idx="2" type="body"/>
          </p:nvPr>
        </p:nvSpPr>
        <p:spPr>
          <a:xfrm>
            <a:off x="456376" y="1065600"/>
            <a:ext cx="6870167" cy="3557873"/>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97" name="Google Shape;797;p85"/>
          <p:cNvPicPr preferRelativeResize="0"/>
          <p:nvPr/>
        </p:nvPicPr>
        <p:blipFill>
          <a:blip r:embed="rId3">
            <a:alphaModFix/>
          </a:blip>
          <a:stretch>
            <a:fillRect/>
          </a:stretch>
        </p:blipFill>
        <p:spPr>
          <a:xfrm>
            <a:off x="274663" y="819518"/>
            <a:ext cx="9144001" cy="35044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ph idx="2" type="body"/>
          </p:nvPr>
        </p:nvSpPr>
        <p:spPr>
          <a:xfrm>
            <a:off x="230525" y="229800"/>
            <a:ext cx="50442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sz="4000"/>
              <a:t>PMS Diagrams - State Machine Diagram</a:t>
            </a:r>
            <a:endParaRPr sz="4000"/>
          </a:p>
        </p:txBody>
      </p:sp>
      <p:pic>
        <p:nvPicPr>
          <p:cNvPr id="250" name="Google Shape;250;p23"/>
          <p:cNvPicPr preferRelativeResize="0"/>
          <p:nvPr/>
        </p:nvPicPr>
        <p:blipFill>
          <a:blip r:embed="rId3">
            <a:alphaModFix/>
          </a:blip>
          <a:stretch>
            <a:fillRect/>
          </a:stretch>
        </p:blipFill>
        <p:spPr>
          <a:xfrm>
            <a:off x="346238" y="1556949"/>
            <a:ext cx="8451526" cy="2373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6"/>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03" name="Google Shape;803;p86"/>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04" name="Google Shape;804;p86"/>
          <p:cNvPicPr preferRelativeResize="0"/>
          <p:nvPr/>
        </p:nvPicPr>
        <p:blipFill>
          <a:blip r:embed="rId3">
            <a:alphaModFix/>
          </a:blip>
          <a:stretch>
            <a:fillRect/>
          </a:stretch>
        </p:blipFill>
        <p:spPr>
          <a:xfrm>
            <a:off x="152400" y="1069039"/>
            <a:ext cx="9144001" cy="331022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7"/>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10" name="Google Shape;810;p87"/>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11" name="Google Shape;811;p87"/>
          <p:cNvPicPr preferRelativeResize="0"/>
          <p:nvPr/>
        </p:nvPicPr>
        <p:blipFill>
          <a:blip r:embed="rId3">
            <a:alphaModFix/>
          </a:blip>
          <a:stretch>
            <a:fillRect/>
          </a:stretch>
        </p:blipFill>
        <p:spPr>
          <a:xfrm>
            <a:off x="187875" y="1106852"/>
            <a:ext cx="9144000" cy="2743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8"/>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17" name="Google Shape;817;p88"/>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18" name="Google Shape;818;p88"/>
          <p:cNvPicPr preferRelativeResize="0"/>
          <p:nvPr/>
        </p:nvPicPr>
        <p:blipFill>
          <a:blip r:embed="rId3">
            <a:alphaModFix/>
          </a:blip>
          <a:stretch>
            <a:fillRect/>
          </a:stretch>
        </p:blipFill>
        <p:spPr>
          <a:xfrm>
            <a:off x="0" y="1017501"/>
            <a:ext cx="9144000" cy="3347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9"/>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24" name="Google Shape;824;p89"/>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5" name="Google Shape;825;p89"/>
          <p:cNvPicPr preferRelativeResize="0"/>
          <p:nvPr/>
        </p:nvPicPr>
        <p:blipFill>
          <a:blip r:embed="rId3">
            <a:alphaModFix/>
          </a:blip>
          <a:stretch>
            <a:fillRect/>
          </a:stretch>
        </p:blipFill>
        <p:spPr>
          <a:xfrm>
            <a:off x="456375" y="1065601"/>
            <a:ext cx="7048824" cy="37352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0"/>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31" name="Google Shape;831;p90"/>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32" name="Google Shape;832;p90"/>
          <p:cNvPicPr preferRelativeResize="0"/>
          <p:nvPr/>
        </p:nvPicPr>
        <p:blipFill>
          <a:blip r:embed="rId3">
            <a:alphaModFix/>
          </a:blip>
          <a:stretch>
            <a:fillRect/>
          </a:stretch>
        </p:blipFill>
        <p:spPr>
          <a:xfrm>
            <a:off x="569775" y="998150"/>
            <a:ext cx="6528749" cy="3692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1"/>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38" name="Google Shape;838;p91"/>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39" name="Google Shape;839;p91"/>
          <p:cNvPicPr preferRelativeResize="0"/>
          <p:nvPr/>
        </p:nvPicPr>
        <p:blipFill>
          <a:blip r:embed="rId3">
            <a:alphaModFix/>
          </a:blip>
          <a:stretch>
            <a:fillRect/>
          </a:stretch>
        </p:blipFill>
        <p:spPr>
          <a:xfrm>
            <a:off x="456376" y="973250"/>
            <a:ext cx="7505152" cy="3558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2"/>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45" name="Google Shape;845;p92"/>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46" name="Google Shape;846;p92"/>
          <p:cNvPicPr preferRelativeResize="0"/>
          <p:nvPr/>
        </p:nvPicPr>
        <p:blipFill>
          <a:blip r:embed="rId3">
            <a:alphaModFix/>
          </a:blip>
          <a:stretch>
            <a:fillRect/>
          </a:stretch>
        </p:blipFill>
        <p:spPr>
          <a:xfrm>
            <a:off x="90488" y="1562100"/>
            <a:ext cx="8963025" cy="2019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3"/>
          <p:cNvSpPr txBox="1"/>
          <p:nvPr>
            <p:ph type="title"/>
          </p:nvPr>
        </p:nvSpPr>
        <p:spPr>
          <a:xfrm>
            <a:off x="457200" y="295377"/>
            <a:ext cx="8228700" cy="527700"/>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Overall Evaluation of Test Results</a:t>
            </a:r>
            <a:endParaRPr/>
          </a:p>
        </p:txBody>
      </p:sp>
      <p:sp>
        <p:nvSpPr>
          <p:cNvPr id="852" name="Google Shape;852;p93"/>
          <p:cNvSpPr txBox="1"/>
          <p:nvPr>
            <p:ph idx="2" type="body"/>
          </p:nvPr>
        </p:nvSpPr>
        <p:spPr>
          <a:xfrm>
            <a:off x="456376" y="1065600"/>
            <a:ext cx="6870300" cy="3558000"/>
          </a:xfrm>
          <a:prstGeom prst="rect">
            <a:avLst/>
          </a:prstGeom>
          <a:noFill/>
          <a:ln>
            <a:noFill/>
          </a:ln>
        </p:spPr>
        <p:txBody>
          <a:bodyPr anchorCtr="0" anchor="t" bIns="38100" lIns="38100" spcFirstLastPara="1" rIns="38100" wrap="square" tIns="381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53" name="Google Shape;853;p93"/>
          <p:cNvPicPr preferRelativeResize="0"/>
          <p:nvPr/>
        </p:nvPicPr>
        <p:blipFill>
          <a:blip r:embed="rId3">
            <a:alphaModFix/>
          </a:blip>
          <a:stretch>
            <a:fillRect/>
          </a:stretch>
        </p:blipFill>
        <p:spPr>
          <a:xfrm>
            <a:off x="282825" y="1036376"/>
            <a:ext cx="8577450" cy="3070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4"/>
          <p:cNvSpPr txBox="1"/>
          <p:nvPr>
            <p:ph type="title"/>
          </p:nvPr>
        </p:nvSpPr>
        <p:spPr>
          <a:xfrm>
            <a:off x="457200" y="295377"/>
            <a:ext cx="8228637" cy="527584"/>
          </a:xfrm>
          <a:prstGeom prst="rect">
            <a:avLst/>
          </a:prstGeom>
          <a:noFill/>
          <a:ln>
            <a:noFill/>
          </a:ln>
        </p:spPr>
        <p:txBody>
          <a:bodyPr anchorCtr="0" anchor="ctr" bIns="38100" lIns="38100" spcFirstLastPara="1" rIns="38100" wrap="square" tIns="38100">
            <a:noAutofit/>
          </a:bodyPr>
          <a:lstStyle/>
          <a:p>
            <a:pPr indent="0" lvl="0" marL="0" rtl="0" algn="l">
              <a:spcBef>
                <a:spcPts val="0"/>
              </a:spcBef>
              <a:spcAft>
                <a:spcPts val="0"/>
              </a:spcAft>
              <a:buNone/>
            </a:pPr>
            <a:r>
              <a:rPr lang="en-US"/>
              <a:t>Exit Criteria</a:t>
            </a:r>
            <a:endParaRPr/>
          </a:p>
        </p:txBody>
      </p:sp>
      <p:sp>
        <p:nvSpPr>
          <p:cNvPr id="859" name="Google Shape;859;p94"/>
          <p:cNvSpPr txBox="1"/>
          <p:nvPr>
            <p:ph idx="2" type="body"/>
          </p:nvPr>
        </p:nvSpPr>
        <p:spPr>
          <a:xfrm>
            <a:off x="456376" y="1065600"/>
            <a:ext cx="6870167" cy="3557873"/>
          </a:xfrm>
          <a:prstGeom prst="rect">
            <a:avLst/>
          </a:prstGeom>
          <a:noFill/>
          <a:ln>
            <a:noFill/>
          </a:ln>
        </p:spPr>
        <p:txBody>
          <a:bodyPr anchorCtr="0" anchor="t" bIns="38100" lIns="38100" spcFirstLastPara="1" rIns="38100" wrap="square" tIns="38100">
            <a:noAutofit/>
          </a:bodyPr>
          <a:lstStyle/>
          <a:p>
            <a:pPr indent="-285750" lvl="0" marL="285750" rtl="0" algn="l">
              <a:spcBef>
                <a:spcPts val="0"/>
              </a:spcBef>
              <a:spcAft>
                <a:spcPts val="0"/>
              </a:spcAft>
              <a:buClr>
                <a:srgbClr val="C00000"/>
              </a:buClr>
              <a:buSzPts val="1800"/>
              <a:buFont typeface="Arial"/>
              <a:buChar char="•"/>
            </a:pPr>
            <a:r>
              <a:rPr lang="en-US"/>
              <a:t>All requirements allocated to current release have been tested</a:t>
            </a:r>
            <a:endParaRPr/>
          </a:p>
          <a:p>
            <a:pPr indent="-285750" lvl="0" marL="285750" rtl="0" algn="l">
              <a:spcBef>
                <a:spcPts val="0"/>
              </a:spcBef>
              <a:spcAft>
                <a:spcPts val="0"/>
              </a:spcAft>
              <a:buSzPts val="1800"/>
              <a:buChar char="•"/>
            </a:pPr>
            <a:r>
              <a:rPr lang="en-US"/>
              <a:t>All test cases have been </a:t>
            </a:r>
            <a:r>
              <a:rPr lang="en-US"/>
              <a:t>executed</a:t>
            </a:r>
            <a:r>
              <a:rPr lang="en-US"/>
              <a:t> and passed</a:t>
            </a:r>
            <a:endParaRPr/>
          </a:p>
          <a:p>
            <a:pPr indent="-285750" lvl="0" marL="285750" rtl="0" algn="l">
              <a:spcBef>
                <a:spcPts val="0"/>
              </a:spcBef>
              <a:spcAft>
                <a:spcPts val="0"/>
              </a:spcAft>
              <a:buSzPts val="1800"/>
              <a:buChar char="•"/>
            </a:pPr>
            <a:r>
              <a:rPr lang="en-US"/>
              <a:t>Software system working as </a:t>
            </a:r>
            <a:r>
              <a:rPr lang="en-US"/>
              <a:t>required</a:t>
            </a:r>
            <a:r>
              <a:rPr lang="en-US"/>
              <a:t> </a:t>
            </a:r>
            <a:endParaRPr/>
          </a:p>
          <a:p>
            <a:pPr indent="-285750" lvl="0" marL="285750" rtl="0" algn="l">
              <a:spcBef>
                <a:spcPts val="0"/>
              </a:spcBef>
              <a:spcAft>
                <a:spcPts val="0"/>
              </a:spcAft>
              <a:buSzPts val="1800"/>
              <a:buChar char="•"/>
            </a:pPr>
            <a:r>
              <a:rPr lang="en-US"/>
              <a:t>All actions items are closed</a:t>
            </a:r>
            <a:endParaRPr/>
          </a:p>
          <a:p>
            <a:pPr indent="-285750" lvl="1" marL="514350" rtl="0" algn="l">
              <a:spcBef>
                <a:spcPts val="0"/>
              </a:spcBef>
              <a:spcAft>
                <a:spcPts val="0"/>
              </a:spcAft>
              <a:buSzPts val="1800"/>
              <a:buChar char="•"/>
            </a:pPr>
            <a:r>
              <a:rPr lang="en-US"/>
              <a:t>open with pending action deferred to possible future release</a:t>
            </a:r>
            <a:endParaRPr/>
          </a:p>
          <a:p>
            <a:pPr indent="-285750" lvl="0" marL="285750" rtl="0" algn="l">
              <a:spcBef>
                <a:spcPts val="0"/>
              </a:spcBef>
              <a:spcAft>
                <a:spcPts val="0"/>
              </a:spcAft>
              <a:buSzPts val="1800"/>
              <a:buChar char="•"/>
            </a:pPr>
            <a:r>
              <a:rPr lang="en-US"/>
              <a:t>No high priority defect in the product</a:t>
            </a:r>
            <a:endParaRPr/>
          </a:p>
          <a:p>
            <a:pPr indent="-285750" lvl="0" marL="285750" rtl="0" algn="l">
              <a:spcBef>
                <a:spcPts val="0"/>
              </a:spcBef>
              <a:spcAft>
                <a:spcPts val="0"/>
              </a:spcAft>
              <a:buSzPts val="1800"/>
              <a:buChar char="•"/>
            </a:pPr>
            <a:r>
              <a:rPr lang="en-US"/>
              <a:t>Risk in project is under acceptable limit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4"/>
          <p:cNvSpPr txBox="1"/>
          <p:nvPr>
            <p:ph type="title"/>
          </p:nvPr>
        </p:nvSpPr>
        <p:spPr>
          <a:xfrm>
            <a:off x="457200" y="295377"/>
            <a:ext cx="8228700" cy="5277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Summary of Final SW Requirements / SVRM</a:t>
            </a:r>
            <a:endParaRPr/>
          </a:p>
        </p:txBody>
      </p:sp>
      <p:sp>
        <p:nvSpPr>
          <p:cNvPr id="257" name="Google Shape;257;p24"/>
          <p:cNvSpPr txBox="1"/>
          <p:nvPr>
            <p:ph idx="2" type="body"/>
          </p:nvPr>
        </p:nvSpPr>
        <p:spPr>
          <a:xfrm>
            <a:off x="457201" y="1133430"/>
            <a:ext cx="6870300" cy="2627100"/>
          </a:xfrm>
          <a:prstGeom prst="rect">
            <a:avLst/>
          </a:prstGeom>
        </p:spPr>
        <p:txBody>
          <a:bodyPr anchorCtr="0" anchor="t" bIns="38100" lIns="38100" spcFirstLastPara="1" rIns="38100" wrap="square" tIns="38100">
            <a:noAutofit/>
          </a:bodyPr>
          <a:lstStyle/>
          <a:p>
            <a:pPr indent="0" lvl="0" marL="0" rtl="0" algn="l">
              <a:spcBef>
                <a:spcPts val="0"/>
              </a:spcBef>
              <a:spcAft>
                <a:spcPts val="0"/>
              </a:spcAft>
              <a:buNone/>
            </a:pPr>
            <a:r>
              <a:rPr lang="en-US"/>
              <a:t>Categories:</a:t>
            </a:r>
            <a:endParaRPr/>
          </a:p>
          <a:p>
            <a:pPr indent="-342900" lvl="0" marL="457200" rtl="0" algn="l">
              <a:spcBef>
                <a:spcPts val="0"/>
              </a:spcBef>
              <a:spcAft>
                <a:spcPts val="0"/>
              </a:spcAft>
              <a:buSzPts val="1800"/>
              <a:buChar char="•"/>
            </a:pPr>
            <a:r>
              <a:rPr lang="en-US"/>
              <a:t>Front End</a:t>
            </a:r>
            <a:endParaRPr/>
          </a:p>
          <a:p>
            <a:pPr indent="-342900" lvl="0" marL="457200" rtl="0" algn="l">
              <a:spcBef>
                <a:spcPts val="0"/>
              </a:spcBef>
              <a:spcAft>
                <a:spcPts val="0"/>
              </a:spcAft>
              <a:buSzPts val="1800"/>
              <a:buChar char="•"/>
            </a:pPr>
            <a:r>
              <a:rPr lang="en-US"/>
              <a:t>Back End</a:t>
            </a:r>
            <a:endParaRPr/>
          </a:p>
          <a:p>
            <a:pPr indent="-342900" lvl="0" marL="457200" rtl="0" algn="l">
              <a:spcBef>
                <a:spcPts val="0"/>
              </a:spcBef>
              <a:spcAft>
                <a:spcPts val="0"/>
              </a:spcAft>
              <a:buSzPts val="1800"/>
              <a:buChar char="•"/>
            </a:pPr>
            <a:r>
              <a:rPr lang="en-US"/>
              <a:t>Inventory Control</a:t>
            </a:r>
            <a:endParaRPr/>
          </a:p>
          <a:p>
            <a:pPr indent="-342900" lvl="0" marL="457200" rtl="0" algn="l">
              <a:spcBef>
                <a:spcPts val="0"/>
              </a:spcBef>
              <a:spcAft>
                <a:spcPts val="0"/>
              </a:spcAft>
              <a:buSzPts val="1800"/>
              <a:buChar char="•"/>
            </a:pPr>
            <a:r>
              <a:rPr lang="en-US"/>
              <a:t>Prescription Processing</a:t>
            </a:r>
            <a:endParaRPr/>
          </a:p>
          <a:p>
            <a:pPr indent="-342900" lvl="0" marL="457200" rtl="0" algn="l">
              <a:spcBef>
                <a:spcPts val="0"/>
              </a:spcBef>
              <a:spcAft>
                <a:spcPts val="0"/>
              </a:spcAft>
              <a:buSzPts val="1800"/>
              <a:buChar char="•"/>
            </a:pPr>
            <a:r>
              <a:rPr lang="en-US"/>
              <a:t>Inventory Control Requirements</a:t>
            </a:r>
            <a:endParaRPr/>
          </a:p>
          <a:p>
            <a:pPr indent="-342900" lvl="0" marL="457200" rtl="0" algn="l">
              <a:spcBef>
                <a:spcPts val="0"/>
              </a:spcBef>
              <a:spcAft>
                <a:spcPts val="0"/>
              </a:spcAft>
              <a:buSzPts val="1800"/>
              <a:buChar char="•"/>
            </a:pPr>
            <a:r>
              <a:rPr lang="en-US"/>
              <a:t>Pharmacy Report Generation</a:t>
            </a:r>
            <a:endParaRPr/>
          </a:p>
          <a:p>
            <a:pPr indent="-342900" lvl="0" marL="457200" rtl="0" algn="l">
              <a:spcBef>
                <a:spcPts val="0"/>
              </a:spcBef>
              <a:spcAft>
                <a:spcPts val="0"/>
              </a:spcAft>
              <a:buSzPts val="1800"/>
              <a:buChar char="•"/>
            </a:pPr>
            <a:r>
              <a:rPr lang="en-US"/>
              <a:t>Non-Functional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154641" y="73702"/>
            <a:ext cx="5990700" cy="320100"/>
          </a:xfrm>
          <a:prstGeom prst="rect">
            <a:avLst/>
          </a:prstGeom>
        </p:spPr>
        <p:txBody>
          <a:bodyPr anchorCtr="0" anchor="ctr" bIns="38100" lIns="38100" spcFirstLastPara="1" rIns="38100" wrap="square" tIns="38100">
            <a:noAutofit/>
          </a:bodyPr>
          <a:lstStyle/>
          <a:p>
            <a:pPr indent="0" lvl="0" marL="0" rtl="0" algn="l">
              <a:spcBef>
                <a:spcPts val="0"/>
              </a:spcBef>
              <a:spcAft>
                <a:spcPts val="0"/>
              </a:spcAft>
              <a:buNone/>
            </a:pPr>
            <a:r>
              <a:rPr lang="en-US"/>
              <a:t>Front End </a:t>
            </a:r>
            <a:r>
              <a:rPr lang="en-US"/>
              <a:t>Requirements</a:t>
            </a:r>
            <a:endParaRPr/>
          </a:p>
        </p:txBody>
      </p:sp>
      <p:sp>
        <p:nvSpPr>
          <p:cNvPr id="264" name="Google Shape;264;p25"/>
          <p:cNvSpPr txBox="1"/>
          <p:nvPr/>
        </p:nvSpPr>
        <p:spPr>
          <a:xfrm>
            <a:off x="154650" y="950675"/>
            <a:ext cx="8989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C234B"/>
              </a:solidFill>
              <a:latin typeface="Calibri"/>
              <a:ea typeface="Calibri"/>
              <a:cs typeface="Calibri"/>
              <a:sym typeface="Calibri"/>
            </a:endParaRPr>
          </a:p>
        </p:txBody>
      </p:sp>
      <p:sp>
        <p:nvSpPr>
          <p:cNvPr id="265" name="Google Shape;265;p25"/>
          <p:cNvSpPr txBox="1"/>
          <p:nvPr/>
        </p:nvSpPr>
        <p:spPr>
          <a:xfrm>
            <a:off x="-63500" y="830075"/>
            <a:ext cx="9783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6" name="Google Shape;266;p25"/>
          <p:cNvPicPr preferRelativeResize="0"/>
          <p:nvPr/>
        </p:nvPicPr>
        <p:blipFill>
          <a:blip r:embed="rId3">
            <a:alphaModFix/>
          </a:blip>
          <a:stretch>
            <a:fillRect/>
          </a:stretch>
        </p:blipFill>
        <p:spPr>
          <a:xfrm>
            <a:off x="154650" y="462450"/>
            <a:ext cx="9077676" cy="4681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Arizona Professional">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B042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